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5219" r:id="rId5"/>
  </p:sldMasterIdLst>
  <p:notesMasterIdLst>
    <p:notesMasterId r:id="rId41"/>
  </p:notesMasterIdLst>
  <p:handoutMasterIdLst>
    <p:handoutMasterId r:id="rId42"/>
  </p:handoutMasterIdLst>
  <p:sldIdLst>
    <p:sldId id="474" r:id="rId6"/>
    <p:sldId id="494" r:id="rId7"/>
    <p:sldId id="527" r:id="rId8"/>
    <p:sldId id="552" r:id="rId9"/>
    <p:sldId id="566" r:id="rId10"/>
    <p:sldId id="539" r:id="rId11"/>
    <p:sldId id="563" r:id="rId12"/>
    <p:sldId id="564" r:id="rId13"/>
    <p:sldId id="555" r:id="rId14"/>
    <p:sldId id="557" r:id="rId15"/>
    <p:sldId id="515" r:id="rId16"/>
    <p:sldId id="571" r:id="rId17"/>
    <p:sldId id="568" r:id="rId18"/>
    <p:sldId id="562" r:id="rId19"/>
    <p:sldId id="535" r:id="rId20"/>
    <p:sldId id="551" r:id="rId21"/>
    <p:sldId id="502" r:id="rId22"/>
    <p:sldId id="534" r:id="rId23"/>
    <p:sldId id="569" r:id="rId24"/>
    <p:sldId id="572" r:id="rId25"/>
    <p:sldId id="570" r:id="rId26"/>
    <p:sldId id="529" r:id="rId27"/>
    <p:sldId id="531" r:id="rId28"/>
    <p:sldId id="553" r:id="rId29"/>
    <p:sldId id="544" r:id="rId30"/>
    <p:sldId id="543" r:id="rId31"/>
    <p:sldId id="536" r:id="rId32"/>
    <p:sldId id="530" r:id="rId33"/>
    <p:sldId id="506" r:id="rId34"/>
    <p:sldId id="508" r:id="rId35"/>
    <p:sldId id="478" r:id="rId36"/>
    <p:sldId id="540" r:id="rId37"/>
    <p:sldId id="533" r:id="rId38"/>
    <p:sldId id="490" r:id="rId39"/>
    <p:sldId id="558" r:id="rId40"/>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434">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CC00"/>
    <a:srgbClr val="FFFFFF"/>
    <a:srgbClr val="E7E7E7"/>
    <a:srgbClr val="1939A7"/>
    <a:srgbClr val="000000"/>
    <a:srgbClr val="404040"/>
    <a:srgbClr val="8FC9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95772" autoAdjust="0"/>
  </p:normalViewPr>
  <p:slideViewPr>
    <p:cSldViewPr snapToGrid="0">
      <p:cViewPr varScale="1">
        <p:scale>
          <a:sx n="179" d="100"/>
          <a:sy n="179" d="100"/>
        </p:scale>
        <p:origin x="894" y="102"/>
      </p:cViewPr>
      <p:guideLst>
        <p:guide orient="horz" pos="243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8" d="100"/>
          <a:sy n="78" d="100"/>
        </p:scale>
        <p:origin x="-2070"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1349B1-737F-47D7-B81D-5320453A4438}" type="doc">
      <dgm:prSet loTypeId="urn:microsoft.com/office/officeart/2005/8/layout/lProcess2" loCatId="relationship" qsTypeId="urn:microsoft.com/office/officeart/2005/8/quickstyle/simple5" qsCatId="simple" csTypeId="urn:microsoft.com/office/officeart/2005/8/colors/accent1_2" csCatId="accent1" phldr="1"/>
      <dgm:spPr/>
      <dgm:t>
        <a:bodyPr/>
        <a:lstStyle/>
        <a:p>
          <a:endParaRPr lang="en-US"/>
        </a:p>
      </dgm:t>
    </dgm:pt>
    <dgm:pt modelId="{3B103420-23BB-45BE-9BCC-DDC0AAF1E0B3}">
      <dgm:prSet/>
      <dgm:spPr/>
      <dgm:t>
        <a:bodyPr/>
        <a:lstStyle/>
        <a:p>
          <a:pPr rtl="0"/>
          <a:r>
            <a:rPr lang="en-US" b="1" dirty="0" smtClean="0">
              <a:latin typeface="+mj-lt"/>
            </a:rPr>
            <a:t>Levels of Provider designation:</a:t>
          </a:r>
          <a:endParaRPr lang="en-US" dirty="0">
            <a:latin typeface="+mj-lt"/>
          </a:endParaRPr>
        </a:p>
      </dgm:t>
    </dgm:pt>
    <dgm:pt modelId="{8A4402BE-8666-4A0B-9D89-821BB757A4DF}" type="parTrans" cxnId="{BC0A36FC-AB68-4FD0-8248-A41A9EFCEF63}">
      <dgm:prSet/>
      <dgm:spPr/>
      <dgm:t>
        <a:bodyPr/>
        <a:lstStyle/>
        <a:p>
          <a:endParaRPr lang="en-US"/>
        </a:p>
      </dgm:t>
    </dgm:pt>
    <dgm:pt modelId="{AAD076B5-1239-4E99-8096-72465AE5DB27}" type="sibTrans" cxnId="{BC0A36FC-AB68-4FD0-8248-A41A9EFCEF63}">
      <dgm:prSet/>
      <dgm:spPr/>
      <dgm:t>
        <a:bodyPr/>
        <a:lstStyle/>
        <a:p>
          <a:endParaRPr lang="en-US"/>
        </a:p>
      </dgm:t>
    </dgm:pt>
    <dgm:pt modelId="{D7805408-66D6-42C6-A23F-CDE13E199031}">
      <dgm:prSet custT="1"/>
      <dgm:spPr/>
      <dgm:t>
        <a:bodyPr/>
        <a:lstStyle/>
        <a:p>
          <a:pPr rtl="0"/>
          <a:r>
            <a:rPr lang="en-US" sz="2400" dirty="0" smtClean="0"/>
            <a:t>Manufacturer</a:t>
          </a:r>
          <a:endParaRPr lang="en-US" sz="2400" dirty="0"/>
        </a:p>
      </dgm:t>
    </dgm:pt>
    <dgm:pt modelId="{21FC1FB1-35AA-43EF-AB22-A0ECFBAF01C5}" type="parTrans" cxnId="{9E37385C-73C2-497E-B6D4-57CB6E061930}">
      <dgm:prSet/>
      <dgm:spPr/>
      <dgm:t>
        <a:bodyPr/>
        <a:lstStyle/>
        <a:p>
          <a:endParaRPr lang="en-US"/>
        </a:p>
      </dgm:t>
    </dgm:pt>
    <dgm:pt modelId="{68F5E174-AF45-46D1-A426-A9275722E652}" type="sibTrans" cxnId="{9E37385C-73C2-497E-B6D4-57CB6E061930}">
      <dgm:prSet/>
      <dgm:spPr/>
      <dgm:t>
        <a:bodyPr/>
        <a:lstStyle/>
        <a:p>
          <a:endParaRPr lang="en-US"/>
        </a:p>
      </dgm:t>
    </dgm:pt>
    <dgm:pt modelId="{15242CEA-3723-419C-B9CA-1E316D2FE06A}">
      <dgm:prSet custT="1"/>
      <dgm:spPr/>
      <dgm:t>
        <a:bodyPr/>
        <a:lstStyle/>
        <a:p>
          <a:pPr rtl="0"/>
          <a:r>
            <a:rPr lang="en-US" sz="2400" dirty="0" smtClean="0"/>
            <a:t>Authorized / Approved Reseller - </a:t>
          </a:r>
          <a:r>
            <a:rPr lang="en-US" sz="2400" u="sng" dirty="0" smtClean="0"/>
            <a:t>All</a:t>
          </a:r>
          <a:r>
            <a:rPr lang="en-US" sz="2400" dirty="0" smtClean="0"/>
            <a:t> provider items</a:t>
          </a:r>
          <a:endParaRPr lang="en-US" sz="2400" dirty="0"/>
        </a:p>
      </dgm:t>
    </dgm:pt>
    <dgm:pt modelId="{33E5C871-63E5-4421-B5A5-33F98A66F7BC}" type="parTrans" cxnId="{8F6E7870-2D07-4491-99BF-9E25519C6AE8}">
      <dgm:prSet/>
      <dgm:spPr/>
      <dgm:t>
        <a:bodyPr/>
        <a:lstStyle/>
        <a:p>
          <a:endParaRPr lang="en-US"/>
        </a:p>
      </dgm:t>
    </dgm:pt>
    <dgm:pt modelId="{32DA8636-E91F-4C7F-9A14-EC1A56C5DE25}" type="sibTrans" cxnId="{8F6E7870-2D07-4491-99BF-9E25519C6AE8}">
      <dgm:prSet/>
      <dgm:spPr/>
      <dgm:t>
        <a:bodyPr/>
        <a:lstStyle/>
        <a:p>
          <a:endParaRPr lang="en-US"/>
        </a:p>
      </dgm:t>
    </dgm:pt>
    <dgm:pt modelId="{179E9AA8-F34E-441D-AD1E-128D9AAD485B}">
      <dgm:prSet custT="1"/>
      <dgm:spPr/>
      <dgm:t>
        <a:bodyPr/>
        <a:lstStyle/>
        <a:p>
          <a:pPr rtl="0"/>
          <a:r>
            <a:rPr lang="en-US" sz="2400" dirty="0" smtClean="0"/>
            <a:t>Authorized Reseller - Subset of provider items</a:t>
          </a:r>
          <a:endParaRPr lang="en-US" sz="2400" dirty="0"/>
        </a:p>
      </dgm:t>
    </dgm:pt>
    <dgm:pt modelId="{BDE23090-DAFC-42C4-A7C5-329D1CF6F2B3}" type="parTrans" cxnId="{0D936FB3-69EE-4836-9393-906BC5EABF5D}">
      <dgm:prSet/>
      <dgm:spPr/>
      <dgm:t>
        <a:bodyPr/>
        <a:lstStyle/>
        <a:p>
          <a:endParaRPr lang="en-US"/>
        </a:p>
      </dgm:t>
    </dgm:pt>
    <dgm:pt modelId="{E578F75A-6C4E-4674-8F76-327A4A1C3E56}" type="sibTrans" cxnId="{0D936FB3-69EE-4836-9393-906BC5EABF5D}">
      <dgm:prSet/>
      <dgm:spPr/>
      <dgm:t>
        <a:bodyPr/>
        <a:lstStyle/>
        <a:p>
          <a:endParaRPr lang="en-US"/>
        </a:p>
      </dgm:t>
    </dgm:pt>
    <dgm:pt modelId="{2C4047D1-0C98-45FB-9AC7-381465C1617E}">
      <dgm:prSet custT="1"/>
      <dgm:spPr/>
      <dgm:t>
        <a:bodyPr/>
        <a:lstStyle/>
        <a:p>
          <a:pPr rtl="0"/>
          <a:r>
            <a:rPr lang="en-US" sz="2400" dirty="0" smtClean="0"/>
            <a:t>Authorized Reseller - One Item / One Time</a:t>
          </a:r>
          <a:endParaRPr lang="en-US" sz="2400" dirty="0"/>
        </a:p>
      </dgm:t>
    </dgm:pt>
    <dgm:pt modelId="{D9932393-2046-481C-9DA0-2DC37990A2BB}" type="parTrans" cxnId="{E83B58BC-4B5C-4F20-A179-B074CB4964C8}">
      <dgm:prSet/>
      <dgm:spPr/>
      <dgm:t>
        <a:bodyPr/>
        <a:lstStyle/>
        <a:p>
          <a:endParaRPr lang="en-US"/>
        </a:p>
      </dgm:t>
    </dgm:pt>
    <dgm:pt modelId="{4786ECB6-056D-4260-8DA5-F34B4A092479}" type="sibTrans" cxnId="{E83B58BC-4B5C-4F20-A179-B074CB4964C8}">
      <dgm:prSet/>
      <dgm:spPr/>
      <dgm:t>
        <a:bodyPr/>
        <a:lstStyle/>
        <a:p>
          <a:endParaRPr lang="en-US"/>
        </a:p>
      </dgm:t>
    </dgm:pt>
    <dgm:pt modelId="{838D49FB-E9A6-4DD6-B570-6A69DB0FD74F}">
      <dgm:prSet custT="1"/>
      <dgm:spPr/>
      <dgm:t>
        <a:bodyPr/>
        <a:lstStyle/>
        <a:p>
          <a:pPr rtl="0"/>
          <a:r>
            <a:rPr lang="en-US" sz="2400" dirty="0" smtClean="0"/>
            <a:t>Unidentified or unknown source</a:t>
          </a:r>
          <a:endParaRPr lang="en-US" sz="2400" dirty="0"/>
        </a:p>
      </dgm:t>
    </dgm:pt>
    <dgm:pt modelId="{0AC48282-9402-43F0-AA28-0871B8B44141}" type="parTrans" cxnId="{779A2A2F-CF88-4167-946A-3D82C8BCE66A}">
      <dgm:prSet/>
      <dgm:spPr/>
      <dgm:t>
        <a:bodyPr/>
        <a:lstStyle/>
        <a:p>
          <a:endParaRPr lang="en-US"/>
        </a:p>
      </dgm:t>
    </dgm:pt>
    <dgm:pt modelId="{C7F5056B-ACB9-47E9-BFBA-8496655A2196}" type="sibTrans" cxnId="{779A2A2F-CF88-4167-946A-3D82C8BCE66A}">
      <dgm:prSet/>
      <dgm:spPr/>
      <dgm:t>
        <a:bodyPr/>
        <a:lstStyle/>
        <a:p>
          <a:endParaRPr lang="en-US"/>
        </a:p>
      </dgm:t>
    </dgm:pt>
    <dgm:pt modelId="{E8040F5C-3C09-437F-ACD7-3092A49431DC}" type="pres">
      <dgm:prSet presAssocID="{C11349B1-737F-47D7-B81D-5320453A4438}" presName="theList" presStyleCnt="0">
        <dgm:presLayoutVars>
          <dgm:dir/>
          <dgm:animLvl val="lvl"/>
          <dgm:resizeHandles val="exact"/>
        </dgm:presLayoutVars>
      </dgm:prSet>
      <dgm:spPr/>
      <dgm:t>
        <a:bodyPr/>
        <a:lstStyle/>
        <a:p>
          <a:endParaRPr lang="en-US"/>
        </a:p>
      </dgm:t>
    </dgm:pt>
    <dgm:pt modelId="{8B5F15A2-8845-4EA6-9248-022C90C4ACC3}" type="pres">
      <dgm:prSet presAssocID="{3B103420-23BB-45BE-9BCC-DDC0AAF1E0B3}" presName="compNode" presStyleCnt="0"/>
      <dgm:spPr/>
    </dgm:pt>
    <dgm:pt modelId="{63108A05-886A-4022-A5EB-7BD0F2B2E0F4}" type="pres">
      <dgm:prSet presAssocID="{3B103420-23BB-45BE-9BCC-DDC0AAF1E0B3}" presName="aNode" presStyleLbl="bgShp" presStyleIdx="0" presStyleCnt="1" custLinFactNeighborX="571" custLinFactNeighborY="207"/>
      <dgm:spPr/>
      <dgm:t>
        <a:bodyPr/>
        <a:lstStyle/>
        <a:p>
          <a:endParaRPr lang="en-US"/>
        </a:p>
      </dgm:t>
    </dgm:pt>
    <dgm:pt modelId="{C55F28B6-A924-448F-A3F2-05B2D72E5698}" type="pres">
      <dgm:prSet presAssocID="{3B103420-23BB-45BE-9BCC-DDC0AAF1E0B3}" presName="textNode" presStyleLbl="bgShp" presStyleIdx="0" presStyleCnt="1"/>
      <dgm:spPr/>
      <dgm:t>
        <a:bodyPr/>
        <a:lstStyle/>
        <a:p>
          <a:endParaRPr lang="en-US"/>
        </a:p>
      </dgm:t>
    </dgm:pt>
    <dgm:pt modelId="{7ADFD010-F286-4B0F-926A-34FC44FF707D}" type="pres">
      <dgm:prSet presAssocID="{3B103420-23BB-45BE-9BCC-DDC0AAF1E0B3}" presName="compChildNode" presStyleCnt="0"/>
      <dgm:spPr/>
    </dgm:pt>
    <dgm:pt modelId="{8F63325F-FE94-4F70-90A4-2CEC33DC8378}" type="pres">
      <dgm:prSet presAssocID="{3B103420-23BB-45BE-9BCC-DDC0AAF1E0B3}" presName="theInnerList" presStyleCnt="0"/>
      <dgm:spPr/>
    </dgm:pt>
    <dgm:pt modelId="{34EEE667-4A7F-4C72-AD46-2982A5AE4C8F}" type="pres">
      <dgm:prSet presAssocID="{D7805408-66D6-42C6-A23F-CDE13E199031}" presName="childNode" presStyleLbl="node1" presStyleIdx="0" presStyleCnt="5">
        <dgm:presLayoutVars>
          <dgm:bulletEnabled val="1"/>
        </dgm:presLayoutVars>
      </dgm:prSet>
      <dgm:spPr/>
      <dgm:t>
        <a:bodyPr/>
        <a:lstStyle/>
        <a:p>
          <a:endParaRPr lang="en-US"/>
        </a:p>
      </dgm:t>
    </dgm:pt>
    <dgm:pt modelId="{B236AC22-ACC0-4FAD-A2B2-0440C1ED04ED}" type="pres">
      <dgm:prSet presAssocID="{D7805408-66D6-42C6-A23F-CDE13E199031}" presName="aSpace2" presStyleCnt="0"/>
      <dgm:spPr/>
    </dgm:pt>
    <dgm:pt modelId="{88B64059-05EB-48AE-8479-39386121F886}" type="pres">
      <dgm:prSet presAssocID="{15242CEA-3723-419C-B9CA-1E316D2FE06A}" presName="childNode" presStyleLbl="node1" presStyleIdx="1" presStyleCnt="5">
        <dgm:presLayoutVars>
          <dgm:bulletEnabled val="1"/>
        </dgm:presLayoutVars>
      </dgm:prSet>
      <dgm:spPr/>
      <dgm:t>
        <a:bodyPr/>
        <a:lstStyle/>
        <a:p>
          <a:endParaRPr lang="en-US"/>
        </a:p>
      </dgm:t>
    </dgm:pt>
    <dgm:pt modelId="{6382F7BE-8972-4FEB-8B88-4AE16FE9A07F}" type="pres">
      <dgm:prSet presAssocID="{15242CEA-3723-419C-B9CA-1E316D2FE06A}" presName="aSpace2" presStyleCnt="0"/>
      <dgm:spPr/>
    </dgm:pt>
    <dgm:pt modelId="{55645172-D884-4986-BF39-81F8877DC19D}" type="pres">
      <dgm:prSet presAssocID="{179E9AA8-F34E-441D-AD1E-128D9AAD485B}" presName="childNode" presStyleLbl="node1" presStyleIdx="2" presStyleCnt="5">
        <dgm:presLayoutVars>
          <dgm:bulletEnabled val="1"/>
        </dgm:presLayoutVars>
      </dgm:prSet>
      <dgm:spPr/>
      <dgm:t>
        <a:bodyPr/>
        <a:lstStyle/>
        <a:p>
          <a:endParaRPr lang="en-US"/>
        </a:p>
      </dgm:t>
    </dgm:pt>
    <dgm:pt modelId="{CA250875-E6CF-4370-9993-50130B754F86}" type="pres">
      <dgm:prSet presAssocID="{179E9AA8-F34E-441D-AD1E-128D9AAD485B}" presName="aSpace2" presStyleCnt="0"/>
      <dgm:spPr/>
    </dgm:pt>
    <dgm:pt modelId="{49F4041C-5E17-47B9-90A1-F0150FC9CE2D}" type="pres">
      <dgm:prSet presAssocID="{2C4047D1-0C98-45FB-9AC7-381465C1617E}" presName="childNode" presStyleLbl="node1" presStyleIdx="3" presStyleCnt="5">
        <dgm:presLayoutVars>
          <dgm:bulletEnabled val="1"/>
        </dgm:presLayoutVars>
      </dgm:prSet>
      <dgm:spPr/>
      <dgm:t>
        <a:bodyPr/>
        <a:lstStyle/>
        <a:p>
          <a:endParaRPr lang="en-US"/>
        </a:p>
      </dgm:t>
    </dgm:pt>
    <dgm:pt modelId="{A050654B-F336-4AF5-8E45-A8B605D8C6DF}" type="pres">
      <dgm:prSet presAssocID="{2C4047D1-0C98-45FB-9AC7-381465C1617E}" presName="aSpace2" presStyleCnt="0"/>
      <dgm:spPr/>
    </dgm:pt>
    <dgm:pt modelId="{D1DC6D93-C8EE-4723-91E5-9CEC58745B0D}" type="pres">
      <dgm:prSet presAssocID="{838D49FB-E9A6-4DD6-B570-6A69DB0FD74F}" presName="childNode" presStyleLbl="node1" presStyleIdx="4" presStyleCnt="5">
        <dgm:presLayoutVars>
          <dgm:bulletEnabled val="1"/>
        </dgm:presLayoutVars>
      </dgm:prSet>
      <dgm:spPr/>
      <dgm:t>
        <a:bodyPr/>
        <a:lstStyle/>
        <a:p>
          <a:endParaRPr lang="en-US"/>
        </a:p>
      </dgm:t>
    </dgm:pt>
  </dgm:ptLst>
  <dgm:cxnLst>
    <dgm:cxn modelId="{F8FE1FD7-70FF-4B0A-A8CE-E5147713C15F}" type="presOf" srcId="{838D49FB-E9A6-4DD6-B570-6A69DB0FD74F}" destId="{D1DC6D93-C8EE-4723-91E5-9CEC58745B0D}" srcOrd="0" destOrd="0" presId="urn:microsoft.com/office/officeart/2005/8/layout/lProcess2"/>
    <dgm:cxn modelId="{F33DBF46-8E40-4EB6-BC04-66F550F6575D}" type="presOf" srcId="{3B103420-23BB-45BE-9BCC-DDC0AAF1E0B3}" destId="{C55F28B6-A924-448F-A3F2-05B2D72E5698}" srcOrd="1" destOrd="0" presId="urn:microsoft.com/office/officeart/2005/8/layout/lProcess2"/>
    <dgm:cxn modelId="{CEB479BE-C166-4A0B-93D9-82BCDDDC85CD}" type="presOf" srcId="{C11349B1-737F-47D7-B81D-5320453A4438}" destId="{E8040F5C-3C09-437F-ACD7-3092A49431DC}" srcOrd="0" destOrd="0" presId="urn:microsoft.com/office/officeart/2005/8/layout/lProcess2"/>
    <dgm:cxn modelId="{0D936FB3-69EE-4836-9393-906BC5EABF5D}" srcId="{3B103420-23BB-45BE-9BCC-DDC0AAF1E0B3}" destId="{179E9AA8-F34E-441D-AD1E-128D9AAD485B}" srcOrd="2" destOrd="0" parTransId="{BDE23090-DAFC-42C4-A7C5-329D1CF6F2B3}" sibTransId="{E578F75A-6C4E-4674-8F76-327A4A1C3E56}"/>
    <dgm:cxn modelId="{9E37385C-73C2-497E-B6D4-57CB6E061930}" srcId="{3B103420-23BB-45BE-9BCC-DDC0AAF1E0B3}" destId="{D7805408-66D6-42C6-A23F-CDE13E199031}" srcOrd="0" destOrd="0" parTransId="{21FC1FB1-35AA-43EF-AB22-A0ECFBAF01C5}" sibTransId="{68F5E174-AF45-46D1-A426-A9275722E652}"/>
    <dgm:cxn modelId="{BC0A36FC-AB68-4FD0-8248-A41A9EFCEF63}" srcId="{C11349B1-737F-47D7-B81D-5320453A4438}" destId="{3B103420-23BB-45BE-9BCC-DDC0AAF1E0B3}" srcOrd="0" destOrd="0" parTransId="{8A4402BE-8666-4A0B-9D89-821BB757A4DF}" sibTransId="{AAD076B5-1239-4E99-8096-72465AE5DB27}"/>
    <dgm:cxn modelId="{779A2A2F-CF88-4167-946A-3D82C8BCE66A}" srcId="{3B103420-23BB-45BE-9BCC-DDC0AAF1E0B3}" destId="{838D49FB-E9A6-4DD6-B570-6A69DB0FD74F}" srcOrd="4" destOrd="0" parTransId="{0AC48282-9402-43F0-AA28-0871B8B44141}" sibTransId="{C7F5056B-ACB9-47E9-BFBA-8496655A2196}"/>
    <dgm:cxn modelId="{DAACD221-4101-4146-B9C0-51CC7BB575E6}" type="presOf" srcId="{3B103420-23BB-45BE-9BCC-DDC0AAF1E0B3}" destId="{63108A05-886A-4022-A5EB-7BD0F2B2E0F4}" srcOrd="0" destOrd="0" presId="urn:microsoft.com/office/officeart/2005/8/layout/lProcess2"/>
    <dgm:cxn modelId="{B2126EAF-7051-4DAA-A40F-E415B98195AB}" type="presOf" srcId="{2C4047D1-0C98-45FB-9AC7-381465C1617E}" destId="{49F4041C-5E17-47B9-90A1-F0150FC9CE2D}" srcOrd="0" destOrd="0" presId="urn:microsoft.com/office/officeart/2005/8/layout/lProcess2"/>
    <dgm:cxn modelId="{E83B58BC-4B5C-4F20-A179-B074CB4964C8}" srcId="{3B103420-23BB-45BE-9BCC-DDC0AAF1E0B3}" destId="{2C4047D1-0C98-45FB-9AC7-381465C1617E}" srcOrd="3" destOrd="0" parTransId="{D9932393-2046-481C-9DA0-2DC37990A2BB}" sibTransId="{4786ECB6-056D-4260-8DA5-F34B4A092479}"/>
    <dgm:cxn modelId="{8F6E7870-2D07-4491-99BF-9E25519C6AE8}" srcId="{3B103420-23BB-45BE-9BCC-DDC0AAF1E0B3}" destId="{15242CEA-3723-419C-B9CA-1E316D2FE06A}" srcOrd="1" destOrd="0" parTransId="{33E5C871-63E5-4421-B5A5-33F98A66F7BC}" sibTransId="{32DA8636-E91F-4C7F-9A14-EC1A56C5DE25}"/>
    <dgm:cxn modelId="{D5A07A85-595B-49AF-8391-28958BC82460}" type="presOf" srcId="{D7805408-66D6-42C6-A23F-CDE13E199031}" destId="{34EEE667-4A7F-4C72-AD46-2982A5AE4C8F}" srcOrd="0" destOrd="0" presId="urn:microsoft.com/office/officeart/2005/8/layout/lProcess2"/>
    <dgm:cxn modelId="{0CF80385-E0D3-45BD-A0F8-9F7F1B9CE3AD}" type="presOf" srcId="{15242CEA-3723-419C-B9CA-1E316D2FE06A}" destId="{88B64059-05EB-48AE-8479-39386121F886}" srcOrd="0" destOrd="0" presId="urn:microsoft.com/office/officeart/2005/8/layout/lProcess2"/>
    <dgm:cxn modelId="{6E45728F-BCA2-48A2-95DF-742B86B05159}" type="presOf" srcId="{179E9AA8-F34E-441D-AD1E-128D9AAD485B}" destId="{55645172-D884-4986-BF39-81F8877DC19D}" srcOrd="0" destOrd="0" presId="urn:microsoft.com/office/officeart/2005/8/layout/lProcess2"/>
    <dgm:cxn modelId="{1489EA33-3059-49C9-ACD7-996BE48DD99A}" type="presParOf" srcId="{E8040F5C-3C09-437F-ACD7-3092A49431DC}" destId="{8B5F15A2-8845-4EA6-9248-022C90C4ACC3}" srcOrd="0" destOrd="0" presId="urn:microsoft.com/office/officeart/2005/8/layout/lProcess2"/>
    <dgm:cxn modelId="{0A144793-08C6-4463-83BA-82AC396E8D33}" type="presParOf" srcId="{8B5F15A2-8845-4EA6-9248-022C90C4ACC3}" destId="{63108A05-886A-4022-A5EB-7BD0F2B2E0F4}" srcOrd="0" destOrd="0" presId="urn:microsoft.com/office/officeart/2005/8/layout/lProcess2"/>
    <dgm:cxn modelId="{E2851874-4074-4EFF-8C23-06F72DB111B7}" type="presParOf" srcId="{8B5F15A2-8845-4EA6-9248-022C90C4ACC3}" destId="{C55F28B6-A924-448F-A3F2-05B2D72E5698}" srcOrd="1" destOrd="0" presId="urn:microsoft.com/office/officeart/2005/8/layout/lProcess2"/>
    <dgm:cxn modelId="{412DF8D9-B7DE-4BFE-9BFC-0F2DC63B54DE}" type="presParOf" srcId="{8B5F15A2-8845-4EA6-9248-022C90C4ACC3}" destId="{7ADFD010-F286-4B0F-926A-34FC44FF707D}" srcOrd="2" destOrd="0" presId="urn:microsoft.com/office/officeart/2005/8/layout/lProcess2"/>
    <dgm:cxn modelId="{DDD7F884-AD70-40D9-9CFC-939E50324ADD}" type="presParOf" srcId="{7ADFD010-F286-4B0F-926A-34FC44FF707D}" destId="{8F63325F-FE94-4F70-90A4-2CEC33DC8378}" srcOrd="0" destOrd="0" presId="urn:microsoft.com/office/officeart/2005/8/layout/lProcess2"/>
    <dgm:cxn modelId="{E1CB5AE5-9BF6-442A-BAC6-E4C9A3F5228F}" type="presParOf" srcId="{8F63325F-FE94-4F70-90A4-2CEC33DC8378}" destId="{34EEE667-4A7F-4C72-AD46-2982A5AE4C8F}" srcOrd="0" destOrd="0" presId="urn:microsoft.com/office/officeart/2005/8/layout/lProcess2"/>
    <dgm:cxn modelId="{8D2B8394-C3C5-4564-B071-B802F4B52B69}" type="presParOf" srcId="{8F63325F-FE94-4F70-90A4-2CEC33DC8378}" destId="{B236AC22-ACC0-4FAD-A2B2-0440C1ED04ED}" srcOrd="1" destOrd="0" presId="urn:microsoft.com/office/officeart/2005/8/layout/lProcess2"/>
    <dgm:cxn modelId="{61CD82DB-0662-4550-B25D-E5D99AA05C46}" type="presParOf" srcId="{8F63325F-FE94-4F70-90A4-2CEC33DC8378}" destId="{88B64059-05EB-48AE-8479-39386121F886}" srcOrd="2" destOrd="0" presId="urn:microsoft.com/office/officeart/2005/8/layout/lProcess2"/>
    <dgm:cxn modelId="{A234C676-92C6-4356-9B47-87F6042560F3}" type="presParOf" srcId="{8F63325F-FE94-4F70-90A4-2CEC33DC8378}" destId="{6382F7BE-8972-4FEB-8B88-4AE16FE9A07F}" srcOrd="3" destOrd="0" presId="urn:microsoft.com/office/officeart/2005/8/layout/lProcess2"/>
    <dgm:cxn modelId="{D10D4F0E-08F3-4D72-989A-048259476411}" type="presParOf" srcId="{8F63325F-FE94-4F70-90A4-2CEC33DC8378}" destId="{55645172-D884-4986-BF39-81F8877DC19D}" srcOrd="4" destOrd="0" presId="urn:microsoft.com/office/officeart/2005/8/layout/lProcess2"/>
    <dgm:cxn modelId="{804D4C85-0480-48E1-9F60-6D1EA2CD7D48}" type="presParOf" srcId="{8F63325F-FE94-4F70-90A4-2CEC33DC8378}" destId="{CA250875-E6CF-4370-9993-50130B754F86}" srcOrd="5" destOrd="0" presId="urn:microsoft.com/office/officeart/2005/8/layout/lProcess2"/>
    <dgm:cxn modelId="{1D12E3D3-0DB0-46CA-9082-5FD413350C45}" type="presParOf" srcId="{8F63325F-FE94-4F70-90A4-2CEC33DC8378}" destId="{49F4041C-5E17-47B9-90A1-F0150FC9CE2D}" srcOrd="6" destOrd="0" presId="urn:microsoft.com/office/officeart/2005/8/layout/lProcess2"/>
    <dgm:cxn modelId="{04016E1B-2925-4B7A-A78B-D96E2216CDEE}" type="presParOf" srcId="{8F63325F-FE94-4F70-90A4-2CEC33DC8378}" destId="{A050654B-F336-4AF5-8E45-A8B605D8C6DF}" srcOrd="7" destOrd="0" presId="urn:microsoft.com/office/officeart/2005/8/layout/lProcess2"/>
    <dgm:cxn modelId="{EA9A6BD9-5652-40BE-885B-3179AB2708FF}" type="presParOf" srcId="{8F63325F-FE94-4F70-90A4-2CEC33DC8378}" destId="{D1DC6D93-C8EE-4723-91E5-9CEC58745B0D}"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CC3590-9003-4F65-A139-0CFE63029CD2}"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7DD3EE83-3A38-4808-A086-41769AE4AB28}">
      <dgm:prSet custT="1"/>
      <dgm:spPr/>
      <dgm:t>
        <a:bodyPr/>
        <a:lstStyle/>
        <a:p>
          <a:pPr rtl="0"/>
          <a:r>
            <a:rPr lang="en-US" sz="2000" b="1" dirty="0" smtClean="0"/>
            <a:t>Pre-award activities/verification</a:t>
          </a:r>
          <a:endParaRPr lang="en-US" sz="2000" b="1" dirty="0"/>
        </a:p>
      </dgm:t>
    </dgm:pt>
    <dgm:pt modelId="{8DF0A5F7-AAE5-414D-85F5-0A64353236DB}" type="parTrans" cxnId="{8DDFFBE8-C1CF-429B-851E-C8B8AB9C12CF}">
      <dgm:prSet/>
      <dgm:spPr/>
      <dgm:t>
        <a:bodyPr/>
        <a:lstStyle/>
        <a:p>
          <a:endParaRPr lang="en-US"/>
        </a:p>
      </dgm:t>
    </dgm:pt>
    <dgm:pt modelId="{C4B3D902-B5CF-4DD7-9D77-6134E03F24FA}" type="sibTrans" cxnId="{8DDFFBE8-C1CF-429B-851E-C8B8AB9C12CF}">
      <dgm:prSet/>
      <dgm:spPr/>
      <dgm:t>
        <a:bodyPr/>
        <a:lstStyle/>
        <a:p>
          <a:endParaRPr lang="en-US"/>
        </a:p>
      </dgm:t>
    </dgm:pt>
    <dgm:pt modelId="{8A391D40-1C3A-440C-97D6-B45FCB00661C}">
      <dgm:prSet custT="1"/>
      <dgm:spPr/>
      <dgm:t>
        <a:bodyPr/>
        <a:lstStyle/>
        <a:p>
          <a:pPr rtl="0"/>
          <a:r>
            <a:rPr lang="en-US" sz="2000" b="1" dirty="0" smtClean="0"/>
            <a:t>Provide Fair Opportunity to a full category or any available set-aside</a:t>
          </a:r>
          <a:endParaRPr lang="en-US" sz="2000" b="1" dirty="0"/>
        </a:p>
      </dgm:t>
    </dgm:pt>
    <dgm:pt modelId="{3429F132-8899-40DB-8527-CA766F0B1460}" type="parTrans" cxnId="{7CF7F61A-9D3F-4520-9BBF-5DCEEB264F7A}">
      <dgm:prSet/>
      <dgm:spPr/>
      <dgm:t>
        <a:bodyPr/>
        <a:lstStyle/>
        <a:p>
          <a:endParaRPr lang="en-US"/>
        </a:p>
      </dgm:t>
    </dgm:pt>
    <dgm:pt modelId="{256EA9CC-76D5-4F9F-8406-292F5484F6ED}" type="sibTrans" cxnId="{7CF7F61A-9D3F-4520-9BBF-5DCEEB264F7A}">
      <dgm:prSet/>
      <dgm:spPr/>
      <dgm:t>
        <a:bodyPr/>
        <a:lstStyle/>
        <a:p>
          <a:endParaRPr lang="en-US"/>
        </a:p>
      </dgm:t>
    </dgm:pt>
    <dgm:pt modelId="{675159CA-E00F-4EAD-99B9-A98DB3A9D98F}">
      <dgm:prSet custT="1"/>
      <dgm:spPr/>
      <dgm:t>
        <a:bodyPr/>
        <a:lstStyle/>
        <a:p>
          <a:pPr rtl="0"/>
          <a:r>
            <a:rPr lang="en-US" sz="2000" b="0" dirty="0" smtClean="0">
              <a:latin typeface="+mj-lt"/>
            </a:rPr>
            <a:t>Does not apply to orders </a:t>
          </a:r>
          <a:r>
            <a:rPr lang="en-US" sz="2000" b="0" u="none" dirty="0" smtClean="0">
              <a:latin typeface="+mj-lt"/>
            </a:rPr>
            <a:t>under the micro-purchase </a:t>
          </a:r>
          <a:r>
            <a:rPr lang="en-US" sz="2000" b="0" u="none" dirty="0" smtClean="0">
              <a:latin typeface="+mj-lt"/>
            </a:rPr>
            <a:t>limit.</a:t>
          </a:r>
          <a:endParaRPr lang="en-US" sz="2000" b="0" u="none" dirty="0">
            <a:latin typeface="+mj-lt"/>
          </a:endParaRPr>
        </a:p>
      </dgm:t>
    </dgm:pt>
    <dgm:pt modelId="{61A2E30D-3E6B-409D-A2AB-9A7AB0F3B1E0}" type="parTrans" cxnId="{B982A0CC-59C0-42A3-BCC6-11C826CA4CE3}">
      <dgm:prSet/>
      <dgm:spPr/>
      <dgm:t>
        <a:bodyPr/>
        <a:lstStyle/>
        <a:p>
          <a:endParaRPr lang="en-US"/>
        </a:p>
      </dgm:t>
    </dgm:pt>
    <dgm:pt modelId="{F82CF29F-7210-42D9-8D0A-1570C313E7D9}" type="sibTrans" cxnId="{B982A0CC-59C0-42A3-BCC6-11C826CA4CE3}">
      <dgm:prSet/>
      <dgm:spPr/>
      <dgm:t>
        <a:bodyPr/>
        <a:lstStyle/>
        <a:p>
          <a:endParaRPr lang="en-US"/>
        </a:p>
      </dgm:t>
    </dgm:pt>
    <dgm:pt modelId="{64A9D1A2-ABF5-4948-AFED-91E2A8606570}">
      <dgm:prSet custT="1"/>
      <dgm:spPr/>
      <dgm:t>
        <a:bodyPr/>
        <a:lstStyle/>
        <a:p>
          <a:pPr rtl="0"/>
          <a:r>
            <a:rPr lang="en-US" sz="2000" b="1" dirty="0" smtClean="0">
              <a:latin typeface="+mn-lt"/>
            </a:rPr>
            <a:t>Brand Name and Sole Source</a:t>
          </a:r>
          <a:endParaRPr lang="en-US" sz="2000" b="1" dirty="0">
            <a:latin typeface="+mn-lt"/>
          </a:endParaRPr>
        </a:p>
      </dgm:t>
    </dgm:pt>
    <dgm:pt modelId="{301D642D-BD40-4828-8AE2-C4AC83C958C0}" type="parTrans" cxnId="{EA1E8CFF-6828-4DB1-BC0B-81B5F5638D7E}">
      <dgm:prSet/>
      <dgm:spPr/>
      <dgm:t>
        <a:bodyPr/>
        <a:lstStyle/>
        <a:p>
          <a:endParaRPr lang="en-US"/>
        </a:p>
      </dgm:t>
    </dgm:pt>
    <dgm:pt modelId="{C0EBED06-A453-4729-8D49-628DB3B89DD0}" type="sibTrans" cxnId="{EA1E8CFF-6828-4DB1-BC0B-81B5F5638D7E}">
      <dgm:prSet/>
      <dgm:spPr/>
      <dgm:t>
        <a:bodyPr/>
        <a:lstStyle/>
        <a:p>
          <a:endParaRPr lang="en-US"/>
        </a:p>
      </dgm:t>
    </dgm:pt>
    <dgm:pt modelId="{F6378865-6949-4338-9452-EF94F8E60081}">
      <dgm:prSet custT="1"/>
      <dgm:spPr/>
      <dgm:t>
        <a:bodyPr/>
        <a:lstStyle/>
        <a:p>
          <a:pPr rtl="0"/>
          <a:r>
            <a:rPr lang="en-US" sz="2000" b="1" dirty="0" smtClean="0">
              <a:latin typeface="+mj-lt"/>
            </a:rPr>
            <a:t>Brand Name: </a:t>
          </a:r>
          <a:r>
            <a:rPr lang="en-US" sz="2000" dirty="0" smtClean="0">
              <a:latin typeface="+mj-lt"/>
            </a:rPr>
            <a:t>Posting in the RFQ of a Justification is required for orders over $30,000</a:t>
          </a:r>
          <a:endParaRPr lang="en-US" sz="2000" dirty="0">
            <a:latin typeface="+mj-lt"/>
          </a:endParaRPr>
        </a:p>
      </dgm:t>
    </dgm:pt>
    <dgm:pt modelId="{7CF292AB-E751-413D-BFEC-DA459848F478}" type="parTrans" cxnId="{DAAD6796-A6BB-4688-BC88-C666D35A43D7}">
      <dgm:prSet/>
      <dgm:spPr/>
      <dgm:t>
        <a:bodyPr/>
        <a:lstStyle/>
        <a:p>
          <a:endParaRPr lang="en-US"/>
        </a:p>
      </dgm:t>
    </dgm:pt>
    <dgm:pt modelId="{EFDE8C64-1F72-445B-87B9-DDDBC328B2CF}" type="sibTrans" cxnId="{DAAD6796-A6BB-4688-BC88-C666D35A43D7}">
      <dgm:prSet/>
      <dgm:spPr/>
      <dgm:t>
        <a:bodyPr/>
        <a:lstStyle/>
        <a:p>
          <a:endParaRPr lang="en-US"/>
        </a:p>
      </dgm:t>
    </dgm:pt>
    <dgm:pt modelId="{EC5326E0-56D2-411C-A6EF-35C0F7186E89}">
      <dgm:prSet custT="1"/>
      <dgm:spPr/>
      <dgm:t>
        <a:bodyPr/>
        <a:lstStyle/>
        <a:p>
          <a:pPr rtl="0"/>
          <a:r>
            <a:rPr lang="en-US" sz="2000" b="1" dirty="0" smtClean="0">
              <a:latin typeface="+mj-lt"/>
            </a:rPr>
            <a:t>Sole Source: </a:t>
          </a:r>
          <a:r>
            <a:rPr lang="en-US" sz="2000" dirty="0" smtClean="0">
              <a:latin typeface="+mj-lt"/>
            </a:rPr>
            <a:t>Exceptions and procedures in FAR 16.505</a:t>
          </a:r>
          <a:endParaRPr lang="en-US" sz="2000" dirty="0">
            <a:latin typeface="+mj-lt"/>
          </a:endParaRPr>
        </a:p>
      </dgm:t>
    </dgm:pt>
    <dgm:pt modelId="{054DDF1E-75FC-4609-8A57-6F5147EF2EEE}" type="parTrans" cxnId="{05ECD8EC-A534-450E-9835-6B481E855F83}">
      <dgm:prSet/>
      <dgm:spPr/>
      <dgm:t>
        <a:bodyPr/>
        <a:lstStyle/>
        <a:p>
          <a:endParaRPr lang="en-US"/>
        </a:p>
      </dgm:t>
    </dgm:pt>
    <dgm:pt modelId="{6AC903C9-CE6C-497A-BA2E-4B9E88B343E3}" type="sibTrans" cxnId="{05ECD8EC-A534-450E-9835-6B481E855F83}">
      <dgm:prSet/>
      <dgm:spPr/>
      <dgm:t>
        <a:bodyPr/>
        <a:lstStyle/>
        <a:p>
          <a:endParaRPr lang="en-US"/>
        </a:p>
      </dgm:t>
    </dgm:pt>
    <dgm:pt modelId="{45F67BC9-27DA-4B60-A231-6B47D716745D}">
      <dgm:prSet custT="1"/>
      <dgm:spPr/>
      <dgm:t>
        <a:bodyPr/>
        <a:lstStyle/>
        <a:p>
          <a:pPr rtl="0">
            <a:spcBef>
              <a:spcPts val="600"/>
            </a:spcBef>
            <a:spcAft>
              <a:spcPts val="600"/>
            </a:spcAft>
          </a:pPr>
          <a:r>
            <a:rPr lang="en-US" sz="2000" dirty="0" smtClean="0">
              <a:latin typeface="+mj-lt"/>
            </a:rPr>
            <a:t>Performed at basic contract level</a:t>
          </a:r>
          <a:endParaRPr lang="en-US" sz="2000" b="1" dirty="0">
            <a:latin typeface="+mj-lt"/>
          </a:endParaRPr>
        </a:p>
      </dgm:t>
    </dgm:pt>
    <dgm:pt modelId="{F47D716D-3A2A-4E42-98CE-525DFFA5557D}" type="parTrans" cxnId="{F822A4E5-7BAF-46FC-A968-FA7C1DACA1AB}">
      <dgm:prSet/>
      <dgm:spPr/>
      <dgm:t>
        <a:bodyPr/>
        <a:lstStyle/>
        <a:p>
          <a:endParaRPr lang="en-US"/>
        </a:p>
      </dgm:t>
    </dgm:pt>
    <dgm:pt modelId="{065C739E-B547-4C3A-B540-61F39D04B904}" type="sibTrans" cxnId="{F822A4E5-7BAF-46FC-A968-FA7C1DACA1AB}">
      <dgm:prSet/>
      <dgm:spPr/>
      <dgm:t>
        <a:bodyPr/>
        <a:lstStyle/>
        <a:p>
          <a:endParaRPr lang="en-US"/>
        </a:p>
      </dgm:t>
    </dgm:pt>
    <dgm:pt modelId="{E97871F4-F7D6-4590-8832-56D37A6080AA}">
      <dgm:prSet custT="1"/>
      <dgm:spPr/>
      <dgm:t>
        <a:bodyPr/>
        <a:lstStyle/>
        <a:p>
          <a:r>
            <a:rPr lang="en-US" sz="2000" dirty="0" smtClean="0">
              <a:latin typeface="+mj-lt"/>
            </a:rPr>
            <a:t>e.g. business size and financial responsibility determinations, etc</a:t>
          </a:r>
          <a:r>
            <a:rPr lang="en-US" sz="2000" dirty="0" smtClean="0"/>
            <a:t>.</a:t>
          </a:r>
          <a:endParaRPr lang="en-US" sz="2000" dirty="0"/>
        </a:p>
      </dgm:t>
    </dgm:pt>
    <dgm:pt modelId="{B73CB2E3-4B03-432E-BABA-5F87412C1541}" type="parTrans" cxnId="{DADB239B-C8C6-4430-96DA-9EB6F7E69608}">
      <dgm:prSet/>
      <dgm:spPr/>
      <dgm:t>
        <a:bodyPr/>
        <a:lstStyle/>
        <a:p>
          <a:endParaRPr lang="en-US"/>
        </a:p>
      </dgm:t>
    </dgm:pt>
    <dgm:pt modelId="{158278C1-23EC-4D05-BE98-33DCC583C1D0}" type="sibTrans" cxnId="{DADB239B-C8C6-4430-96DA-9EB6F7E69608}">
      <dgm:prSet/>
      <dgm:spPr/>
      <dgm:t>
        <a:bodyPr/>
        <a:lstStyle/>
        <a:p>
          <a:endParaRPr lang="en-US"/>
        </a:p>
      </dgm:t>
    </dgm:pt>
    <dgm:pt modelId="{75909EAE-3CF8-4A5F-8233-3630B37D39EE}">
      <dgm:prSet custT="1"/>
      <dgm:spPr/>
      <dgm:t>
        <a:bodyPr/>
        <a:lstStyle/>
        <a:p>
          <a:r>
            <a:rPr lang="en-US" sz="2000" b="0" dirty="0" smtClean="0">
              <a:latin typeface="+mj-lt"/>
            </a:rPr>
            <a:t>Process for Fair Opportunity (per FAR) is at CO’s discretion</a:t>
          </a:r>
          <a:endParaRPr lang="en-US" sz="2000" b="0" dirty="0">
            <a:latin typeface="+mj-lt"/>
          </a:endParaRPr>
        </a:p>
      </dgm:t>
    </dgm:pt>
    <dgm:pt modelId="{F0AD9296-669C-456A-B25F-25DFE153066D}" type="parTrans" cxnId="{F91FE4B3-F37B-49AF-B32B-E05A4489C436}">
      <dgm:prSet/>
      <dgm:spPr/>
      <dgm:t>
        <a:bodyPr/>
        <a:lstStyle/>
        <a:p>
          <a:endParaRPr lang="en-US"/>
        </a:p>
      </dgm:t>
    </dgm:pt>
    <dgm:pt modelId="{41B1D704-2E1A-4F83-AF17-8FF957A9F188}" type="sibTrans" cxnId="{F91FE4B3-F37B-49AF-B32B-E05A4489C436}">
      <dgm:prSet/>
      <dgm:spPr/>
      <dgm:t>
        <a:bodyPr/>
        <a:lstStyle/>
        <a:p>
          <a:endParaRPr lang="en-US"/>
        </a:p>
      </dgm:t>
    </dgm:pt>
    <dgm:pt modelId="{D7DD7535-CE0A-44C3-89D9-D12F67C80E50}">
      <dgm:prSet custT="1"/>
      <dgm:spPr/>
      <dgm:t>
        <a:bodyPr/>
        <a:lstStyle/>
        <a:p>
          <a:r>
            <a:rPr lang="en-US" sz="2000" dirty="0" smtClean="0">
              <a:latin typeface="+mj-lt"/>
            </a:rPr>
            <a:t>SEWP’s Quote Request Tool is the only RECOMMENDED method</a:t>
          </a:r>
          <a:endParaRPr lang="en-US" sz="2000" dirty="0">
            <a:latin typeface="+mj-lt"/>
          </a:endParaRPr>
        </a:p>
      </dgm:t>
    </dgm:pt>
    <dgm:pt modelId="{B86D5023-D130-4C8B-962B-62FF2642F1D7}" type="parTrans" cxnId="{0303AD4C-B2A1-43DC-996B-D7978BBD5C21}">
      <dgm:prSet/>
      <dgm:spPr/>
      <dgm:t>
        <a:bodyPr/>
        <a:lstStyle/>
        <a:p>
          <a:endParaRPr lang="en-US"/>
        </a:p>
      </dgm:t>
    </dgm:pt>
    <dgm:pt modelId="{0B0F9963-70BA-411F-B683-5C1CBA35766E}" type="sibTrans" cxnId="{0303AD4C-B2A1-43DC-996B-D7978BBD5C21}">
      <dgm:prSet/>
      <dgm:spPr/>
      <dgm:t>
        <a:bodyPr/>
        <a:lstStyle/>
        <a:p>
          <a:endParaRPr lang="en-US"/>
        </a:p>
      </dgm:t>
    </dgm:pt>
    <dgm:pt modelId="{F27BFA26-80DB-47B7-AC10-6F3039E668F7}">
      <dgm:prSet custT="1"/>
      <dgm:spPr/>
      <dgm:t>
        <a:bodyPr/>
        <a:lstStyle/>
        <a:p>
          <a:r>
            <a:rPr lang="en-US" sz="2000" dirty="0" smtClean="0">
              <a:latin typeface="+mj-lt"/>
            </a:rPr>
            <a:t>Best-value determination</a:t>
          </a:r>
          <a:endParaRPr lang="en-US" sz="2000" dirty="0">
            <a:latin typeface="+mj-lt"/>
          </a:endParaRPr>
        </a:p>
      </dgm:t>
    </dgm:pt>
    <dgm:pt modelId="{C7D29D8C-5B0D-46AC-8E01-C418541C5D43}" type="parTrans" cxnId="{C70378CE-E5EC-4112-921B-15CE14B88E6F}">
      <dgm:prSet/>
      <dgm:spPr/>
      <dgm:t>
        <a:bodyPr/>
        <a:lstStyle/>
        <a:p>
          <a:endParaRPr lang="en-US"/>
        </a:p>
      </dgm:t>
    </dgm:pt>
    <dgm:pt modelId="{E09D0C6E-440E-479E-B1CD-EB15A33DAE15}" type="sibTrans" cxnId="{C70378CE-E5EC-4112-921B-15CE14B88E6F}">
      <dgm:prSet/>
      <dgm:spPr/>
      <dgm:t>
        <a:bodyPr/>
        <a:lstStyle/>
        <a:p>
          <a:endParaRPr lang="en-US"/>
        </a:p>
      </dgm:t>
    </dgm:pt>
    <dgm:pt modelId="{F71144D1-B6FB-435F-BE78-67A2427ACBEA}" type="pres">
      <dgm:prSet presAssocID="{E3CC3590-9003-4F65-A139-0CFE63029CD2}" presName="linear" presStyleCnt="0">
        <dgm:presLayoutVars>
          <dgm:animLvl val="lvl"/>
          <dgm:resizeHandles val="exact"/>
        </dgm:presLayoutVars>
      </dgm:prSet>
      <dgm:spPr/>
      <dgm:t>
        <a:bodyPr/>
        <a:lstStyle/>
        <a:p>
          <a:endParaRPr lang="en-US"/>
        </a:p>
      </dgm:t>
    </dgm:pt>
    <dgm:pt modelId="{503C44E3-42F0-4C83-AE9F-F4E072FEBE72}" type="pres">
      <dgm:prSet presAssocID="{7DD3EE83-3A38-4808-A086-41769AE4AB28}" presName="parentText" presStyleLbl="node1" presStyleIdx="0" presStyleCnt="3" custLinFactNeighborX="-2982" custLinFactNeighborY="5122">
        <dgm:presLayoutVars>
          <dgm:chMax val="0"/>
          <dgm:bulletEnabled val="1"/>
        </dgm:presLayoutVars>
      </dgm:prSet>
      <dgm:spPr/>
      <dgm:t>
        <a:bodyPr/>
        <a:lstStyle/>
        <a:p>
          <a:endParaRPr lang="en-US"/>
        </a:p>
      </dgm:t>
    </dgm:pt>
    <dgm:pt modelId="{104B2488-BB16-4836-9C6E-9033A581D69B}" type="pres">
      <dgm:prSet presAssocID="{7DD3EE83-3A38-4808-A086-41769AE4AB28}" presName="childText" presStyleLbl="revTx" presStyleIdx="0" presStyleCnt="3" custLinFactNeighborY="6792">
        <dgm:presLayoutVars>
          <dgm:bulletEnabled val="1"/>
        </dgm:presLayoutVars>
      </dgm:prSet>
      <dgm:spPr/>
      <dgm:t>
        <a:bodyPr/>
        <a:lstStyle/>
        <a:p>
          <a:endParaRPr lang="en-US"/>
        </a:p>
      </dgm:t>
    </dgm:pt>
    <dgm:pt modelId="{A72BCA00-6B1D-4448-8380-416715C59984}" type="pres">
      <dgm:prSet presAssocID="{8A391D40-1C3A-440C-97D6-B45FCB00661C}" presName="parentText" presStyleLbl="node1" presStyleIdx="1" presStyleCnt="3">
        <dgm:presLayoutVars>
          <dgm:chMax val="0"/>
          <dgm:bulletEnabled val="1"/>
        </dgm:presLayoutVars>
      </dgm:prSet>
      <dgm:spPr/>
      <dgm:t>
        <a:bodyPr/>
        <a:lstStyle/>
        <a:p>
          <a:endParaRPr lang="en-US"/>
        </a:p>
      </dgm:t>
    </dgm:pt>
    <dgm:pt modelId="{9DA01CF9-A338-4ACC-BA3A-41632FFA73A8}" type="pres">
      <dgm:prSet presAssocID="{8A391D40-1C3A-440C-97D6-B45FCB00661C}" presName="childText" presStyleLbl="revTx" presStyleIdx="1" presStyleCnt="3">
        <dgm:presLayoutVars>
          <dgm:bulletEnabled val="1"/>
        </dgm:presLayoutVars>
      </dgm:prSet>
      <dgm:spPr/>
      <dgm:t>
        <a:bodyPr/>
        <a:lstStyle/>
        <a:p>
          <a:endParaRPr lang="en-US"/>
        </a:p>
      </dgm:t>
    </dgm:pt>
    <dgm:pt modelId="{2A36A284-1F67-4652-83BC-9216CD431284}" type="pres">
      <dgm:prSet presAssocID="{64A9D1A2-ABF5-4948-AFED-91E2A8606570}" presName="parentText" presStyleLbl="node1" presStyleIdx="2" presStyleCnt="3" custLinFactNeighborY="-7782">
        <dgm:presLayoutVars>
          <dgm:chMax val="0"/>
          <dgm:bulletEnabled val="1"/>
        </dgm:presLayoutVars>
      </dgm:prSet>
      <dgm:spPr/>
      <dgm:t>
        <a:bodyPr/>
        <a:lstStyle/>
        <a:p>
          <a:endParaRPr lang="en-US"/>
        </a:p>
      </dgm:t>
    </dgm:pt>
    <dgm:pt modelId="{BA880AF1-F4B0-41BA-B319-C2EB0BEC759E}" type="pres">
      <dgm:prSet presAssocID="{64A9D1A2-ABF5-4948-AFED-91E2A8606570}" presName="childText" presStyleLbl="revTx" presStyleIdx="2" presStyleCnt="3" custLinFactNeighborY="5596">
        <dgm:presLayoutVars>
          <dgm:bulletEnabled val="1"/>
        </dgm:presLayoutVars>
      </dgm:prSet>
      <dgm:spPr/>
      <dgm:t>
        <a:bodyPr/>
        <a:lstStyle/>
        <a:p>
          <a:endParaRPr lang="en-US"/>
        </a:p>
      </dgm:t>
    </dgm:pt>
  </dgm:ptLst>
  <dgm:cxnLst>
    <dgm:cxn modelId="{3BD1864F-DB82-4D4B-A8B6-7E1B69B7F991}" type="presOf" srcId="{8A391D40-1C3A-440C-97D6-B45FCB00661C}" destId="{A72BCA00-6B1D-4448-8380-416715C59984}" srcOrd="0" destOrd="0" presId="urn:microsoft.com/office/officeart/2005/8/layout/vList2"/>
    <dgm:cxn modelId="{7CF7F61A-9D3F-4520-9BBF-5DCEEB264F7A}" srcId="{E3CC3590-9003-4F65-A139-0CFE63029CD2}" destId="{8A391D40-1C3A-440C-97D6-B45FCB00661C}" srcOrd="1" destOrd="0" parTransId="{3429F132-8899-40DB-8527-CA766F0B1460}" sibTransId="{256EA9CC-76D5-4F9F-8406-292F5484F6ED}"/>
    <dgm:cxn modelId="{C5851CC9-3DEC-43B0-8BCD-AA74F5E192E0}" type="presOf" srcId="{7DD3EE83-3A38-4808-A086-41769AE4AB28}" destId="{503C44E3-42F0-4C83-AE9F-F4E072FEBE72}" srcOrd="0" destOrd="0" presId="urn:microsoft.com/office/officeart/2005/8/layout/vList2"/>
    <dgm:cxn modelId="{F91FE4B3-F37B-49AF-B32B-E05A4489C436}" srcId="{8A391D40-1C3A-440C-97D6-B45FCB00661C}" destId="{75909EAE-3CF8-4A5F-8233-3630B37D39EE}" srcOrd="1" destOrd="0" parTransId="{F0AD9296-669C-456A-B25F-25DFE153066D}" sibTransId="{41B1D704-2E1A-4F83-AF17-8FF957A9F188}"/>
    <dgm:cxn modelId="{3D078687-E7CA-42B7-9B3E-D7BD71FAFADE}" type="presOf" srcId="{75909EAE-3CF8-4A5F-8233-3630B37D39EE}" destId="{9DA01CF9-A338-4ACC-BA3A-41632FFA73A8}" srcOrd="0" destOrd="1" presId="urn:microsoft.com/office/officeart/2005/8/layout/vList2"/>
    <dgm:cxn modelId="{8DDFFBE8-C1CF-429B-851E-C8B8AB9C12CF}" srcId="{E3CC3590-9003-4F65-A139-0CFE63029CD2}" destId="{7DD3EE83-3A38-4808-A086-41769AE4AB28}" srcOrd="0" destOrd="0" parTransId="{8DF0A5F7-AAE5-414D-85F5-0A64353236DB}" sibTransId="{C4B3D902-B5CF-4DD7-9D77-6134E03F24FA}"/>
    <dgm:cxn modelId="{DAAD6796-A6BB-4688-BC88-C666D35A43D7}" srcId="{64A9D1A2-ABF5-4948-AFED-91E2A8606570}" destId="{F6378865-6949-4338-9452-EF94F8E60081}" srcOrd="0" destOrd="0" parTransId="{7CF292AB-E751-413D-BFEC-DA459848F478}" sibTransId="{EFDE8C64-1F72-445B-87B9-DDDBC328B2CF}"/>
    <dgm:cxn modelId="{4B6908A4-7DA8-4C64-A1E9-B7A605B76414}" type="presOf" srcId="{F6378865-6949-4338-9452-EF94F8E60081}" destId="{BA880AF1-F4B0-41BA-B319-C2EB0BEC759E}" srcOrd="0" destOrd="0" presId="urn:microsoft.com/office/officeart/2005/8/layout/vList2"/>
    <dgm:cxn modelId="{E4AE9393-43C0-4515-80CE-BB80731A0F1E}" type="presOf" srcId="{EC5326E0-56D2-411C-A6EF-35C0F7186E89}" destId="{BA880AF1-F4B0-41BA-B319-C2EB0BEC759E}" srcOrd="0" destOrd="1" presId="urn:microsoft.com/office/officeart/2005/8/layout/vList2"/>
    <dgm:cxn modelId="{0303AD4C-B2A1-43DC-996B-D7978BBD5C21}" srcId="{8A391D40-1C3A-440C-97D6-B45FCB00661C}" destId="{D7DD7535-CE0A-44C3-89D9-D12F67C80E50}" srcOrd="2" destOrd="0" parTransId="{B86D5023-D130-4C8B-962B-62FF2642F1D7}" sibTransId="{0B0F9963-70BA-411F-B683-5C1CBA35766E}"/>
    <dgm:cxn modelId="{C70378CE-E5EC-4112-921B-15CE14B88E6F}" srcId="{8A391D40-1C3A-440C-97D6-B45FCB00661C}" destId="{F27BFA26-80DB-47B7-AC10-6F3039E668F7}" srcOrd="3" destOrd="0" parTransId="{C7D29D8C-5B0D-46AC-8E01-C418541C5D43}" sibTransId="{E09D0C6E-440E-479E-B1CD-EB15A33DAE15}"/>
    <dgm:cxn modelId="{05ECD8EC-A534-450E-9835-6B481E855F83}" srcId="{64A9D1A2-ABF5-4948-AFED-91E2A8606570}" destId="{EC5326E0-56D2-411C-A6EF-35C0F7186E89}" srcOrd="1" destOrd="0" parTransId="{054DDF1E-75FC-4609-8A57-6F5147EF2EEE}" sibTransId="{6AC903C9-CE6C-497A-BA2E-4B9E88B343E3}"/>
    <dgm:cxn modelId="{0D71F8A9-8154-4A3F-B784-67A49C60ECC9}" type="presOf" srcId="{45F67BC9-27DA-4B60-A231-6B47D716745D}" destId="{104B2488-BB16-4836-9C6E-9033A581D69B}" srcOrd="0" destOrd="0" presId="urn:microsoft.com/office/officeart/2005/8/layout/vList2"/>
    <dgm:cxn modelId="{5E3D41E7-7F0D-40EF-88D6-9E40760F7640}" type="presOf" srcId="{D7DD7535-CE0A-44C3-89D9-D12F67C80E50}" destId="{9DA01CF9-A338-4ACC-BA3A-41632FFA73A8}" srcOrd="0" destOrd="2" presId="urn:microsoft.com/office/officeart/2005/8/layout/vList2"/>
    <dgm:cxn modelId="{39650B11-7C11-4D0A-B2C5-B063755EE888}" type="presOf" srcId="{E97871F4-F7D6-4590-8832-56D37A6080AA}" destId="{104B2488-BB16-4836-9C6E-9033A581D69B}" srcOrd="0" destOrd="1" presId="urn:microsoft.com/office/officeart/2005/8/layout/vList2"/>
    <dgm:cxn modelId="{EA1E8CFF-6828-4DB1-BC0B-81B5F5638D7E}" srcId="{E3CC3590-9003-4F65-A139-0CFE63029CD2}" destId="{64A9D1A2-ABF5-4948-AFED-91E2A8606570}" srcOrd="2" destOrd="0" parTransId="{301D642D-BD40-4828-8AE2-C4AC83C958C0}" sibTransId="{C0EBED06-A453-4729-8D49-628DB3B89DD0}"/>
    <dgm:cxn modelId="{EBFAEFE2-167E-442B-877D-DF1EFB768D5F}" type="presOf" srcId="{E3CC3590-9003-4F65-A139-0CFE63029CD2}" destId="{F71144D1-B6FB-435F-BE78-67A2427ACBEA}" srcOrd="0" destOrd="0" presId="urn:microsoft.com/office/officeart/2005/8/layout/vList2"/>
    <dgm:cxn modelId="{F822A4E5-7BAF-46FC-A968-FA7C1DACA1AB}" srcId="{7DD3EE83-3A38-4808-A086-41769AE4AB28}" destId="{45F67BC9-27DA-4B60-A231-6B47D716745D}" srcOrd="0" destOrd="0" parTransId="{F47D716D-3A2A-4E42-98CE-525DFFA5557D}" sibTransId="{065C739E-B547-4C3A-B540-61F39D04B904}"/>
    <dgm:cxn modelId="{DADB239B-C8C6-4430-96DA-9EB6F7E69608}" srcId="{45F67BC9-27DA-4B60-A231-6B47D716745D}" destId="{E97871F4-F7D6-4590-8832-56D37A6080AA}" srcOrd="0" destOrd="0" parTransId="{B73CB2E3-4B03-432E-BABA-5F87412C1541}" sibTransId="{158278C1-23EC-4D05-BE98-33DCC583C1D0}"/>
    <dgm:cxn modelId="{6699477A-B94D-4133-BA18-26327A3ED6B2}" type="presOf" srcId="{F27BFA26-80DB-47B7-AC10-6F3039E668F7}" destId="{9DA01CF9-A338-4ACC-BA3A-41632FFA73A8}" srcOrd="0" destOrd="3" presId="urn:microsoft.com/office/officeart/2005/8/layout/vList2"/>
    <dgm:cxn modelId="{8D7761C2-4299-4D4B-BF7D-B9F353632163}" type="presOf" srcId="{675159CA-E00F-4EAD-99B9-A98DB3A9D98F}" destId="{9DA01CF9-A338-4ACC-BA3A-41632FFA73A8}" srcOrd="0" destOrd="0" presId="urn:microsoft.com/office/officeart/2005/8/layout/vList2"/>
    <dgm:cxn modelId="{E164FBDD-B470-406F-B0A8-BFA617932D4D}" type="presOf" srcId="{64A9D1A2-ABF5-4948-AFED-91E2A8606570}" destId="{2A36A284-1F67-4652-83BC-9216CD431284}" srcOrd="0" destOrd="0" presId="urn:microsoft.com/office/officeart/2005/8/layout/vList2"/>
    <dgm:cxn modelId="{B982A0CC-59C0-42A3-BCC6-11C826CA4CE3}" srcId="{8A391D40-1C3A-440C-97D6-B45FCB00661C}" destId="{675159CA-E00F-4EAD-99B9-A98DB3A9D98F}" srcOrd="0" destOrd="0" parTransId="{61A2E30D-3E6B-409D-A2AB-9A7AB0F3B1E0}" sibTransId="{F82CF29F-7210-42D9-8D0A-1570C313E7D9}"/>
    <dgm:cxn modelId="{466D78FE-137B-4ECD-90EE-C97197DEAB18}" type="presParOf" srcId="{F71144D1-B6FB-435F-BE78-67A2427ACBEA}" destId="{503C44E3-42F0-4C83-AE9F-F4E072FEBE72}" srcOrd="0" destOrd="0" presId="urn:microsoft.com/office/officeart/2005/8/layout/vList2"/>
    <dgm:cxn modelId="{ADAE4ADF-6263-4D1F-BBC4-1C888646B99B}" type="presParOf" srcId="{F71144D1-B6FB-435F-BE78-67A2427ACBEA}" destId="{104B2488-BB16-4836-9C6E-9033A581D69B}" srcOrd="1" destOrd="0" presId="urn:microsoft.com/office/officeart/2005/8/layout/vList2"/>
    <dgm:cxn modelId="{CF509F3D-1732-48CE-89AC-22D4324518AE}" type="presParOf" srcId="{F71144D1-B6FB-435F-BE78-67A2427ACBEA}" destId="{A72BCA00-6B1D-4448-8380-416715C59984}" srcOrd="2" destOrd="0" presId="urn:microsoft.com/office/officeart/2005/8/layout/vList2"/>
    <dgm:cxn modelId="{A3930F71-DD33-4960-AF8E-AC4672F161E2}" type="presParOf" srcId="{F71144D1-B6FB-435F-BE78-67A2427ACBEA}" destId="{9DA01CF9-A338-4ACC-BA3A-41632FFA73A8}" srcOrd="3" destOrd="0" presId="urn:microsoft.com/office/officeart/2005/8/layout/vList2"/>
    <dgm:cxn modelId="{7DA5485B-06C1-46EB-8625-AE3BFFDDB529}" type="presParOf" srcId="{F71144D1-B6FB-435F-BE78-67A2427ACBEA}" destId="{2A36A284-1F67-4652-83BC-9216CD431284}" srcOrd="4" destOrd="0" presId="urn:microsoft.com/office/officeart/2005/8/layout/vList2"/>
    <dgm:cxn modelId="{5E7D770B-BAB4-419A-8187-AB1F18C3ED21}" type="presParOf" srcId="{F71144D1-B6FB-435F-BE78-67A2427ACBEA}" destId="{BA880AF1-F4B0-41BA-B319-C2EB0BEC759E}"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91DB04-BDE7-4428-ABE7-CF9A2F0589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6B4CFCA-08EA-4653-99E7-028D05329C0E}">
      <dgm:prSet phldrT="[Text]" custT="1"/>
      <dgm:spPr/>
      <dgm:t>
        <a:bodyPr/>
        <a:lstStyle/>
        <a:p>
          <a:r>
            <a:rPr lang="en-US" sz="1600" b="1" dirty="0" smtClean="0"/>
            <a:t>Request-For-Information(RFI):</a:t>
          </a:r>
          <a:endParaRPr lang="en-US" sz="1600" b="1" dirty="0"/>
        </a:p>
      </dgm:t>
    </dgm:pt>
    <dgm:pt modelId="{11324DA3-AA34-4DD8-8D80-A66E3579D8FF}" type="parTrans" cxnId="{700BD07A-EF94-4AE8-BF6C-1369DB95C856}">
      <dgm:prSet/>
      <dgm:spPr/>
      <dgm:t>
        <a:bodyPr/>
        <a:lstStyle/>
        <a:p>
          <a:endParaRPr lang="en-US"/>
        </a:p>
      </dgm:t>
    </dgm:pt>
    <dgm:pt modelId="{EC6F8561-9410-4348-AACB-A682ABF229BF}" type="sibTrans" cxnId="{700BD07A-EF94-4AE8-BF6C-1369DB95C856}">
      <dgm:prSet/>
      <dgm:spPr/>
      <dgm:t>
        <a:bodyPr/>
        <a:lstStyle/>
        <a:p>
          <a:endParaRPr lang="en-US"/>
        </a:p>
      </dgm:t>
    </dgm:pt>
    <dgm:pt modelId="{879DCA89-1249-4322-859D-C1F2AE08C0A7}">
      <dgm:prSet phldrT="[Text]" custT="1"/>
      <dgm:spPr/>
      <dgm:t>
        <a:bodyPr/>
        <a:lstStyle/>
        <a:p>
          <a:r>
            <a:rPr lang="en-US" sz="1400" dirty="0" smtClean="0">
              <a:latin typeface="+mj-lt"/>
            </a:rPr>
            <a:t>Can be general in nature (i.e. Is anyone able to provide quotes on supercomputers?)</a:t>
          </a:r>
          <a:endParaRPr lang="en-US" sz="1400" dirty="0">
            <a:latin typeface="+mj-lt"/>
          </a:endParaRPr>
        </a:p>
      </dgm:t>
    </dgm:pt>
    <dgm:pt modelId="{0F0C570B-5422-4AAA-9B38-29A9BFBA9048}" type="parTrans" cxnId="{837BFE14-F8FE-46D0-90E5-3C8805C7AA88}">
      <dgm:prSet/>
      <dgm:spPr/>
      <dgm:t>
        <a:bodyPr/>
        <a:lstStyle/>
        <a:p>
          <a:endParaRPr lang="en-US"/>
        </a:p>
      </dgm:t>
    </dgm:pt>
    <dgm:pt modelId="{D1F9C37E-DAE7-4135-86F6-C8E4B620BB98}" type="sibTrans" cxnId="{837BFE14-F8FE-46D0-90E5-3C8805C7AA88}">
      <dgm:prSet/>
      <dgm:spPr/>
      <dgm:t>
        <a:bodyPr/>
        <a:lstStyle/>
        <a:p>
          <a:endParaRPr lang="en-US"/>
        </a:p>
      </dgm:t>
    </dgm:pt>
    <dgm:pt modelId="{C1744E8D-7E8B-4DE1-8B56-376FEE5E9110}">
      <dgm:prSet phldrT="[Text]" custT="1"/>
      <dgm:spPr/>
      <dgm:t>
        <a:bodyPr/>
        <a:lstStyle/>
        <a:p>
          <a:r>
            <a:rPr lang="en-US" sz="1600" b="1" dirty="0" smtClean="0"/>
            <a:t>Request-For-Quote(RFQ):</a:t>
          </a:r>
          <a:endParaRPr lang="en-US" sz="1600" b="1" dirty="0"/>
        </a:p>
      </dgm:t>
    </dgm:pt>
    <dgm:pt modelId="{F879513C-4EDA-4BF5-8A3E-D4F099C55A19}" type="parTrans" cxnId="{6BBFFDB1-60BA-4A3C-87C7-A8D7A8856D43}">
      <dgm:prSet/>
      <dgm:spPr/>
      <dgm:t>
        <a:bodyPr/>
        <a:lstStyle/>
        <a:p>
          <a:endParaRPr lang="en-US"/>
        </a:p>
      </dgm:t>
    </dgm:pt>
    <dgm:pt modelId="{DA047CEE-1FA6-418B-B694-AF7624D08FA9}" type="sibTrans" cxnId="{6BBFFDB1-60BA-4A3C-87C7-A8D7A8856D43}">
      <dgm:prSet/>
      <dgm:spPr/>
      <dgm:t>
        <a:bodyPr/>
        <a:lstStyle/>
        <a:p>
          <a:endParaRPr lang="en-US"/>
        </a:p>
      </dgm:t>
    </dgm:pt>
    <dgm:pt modelId="{31C617F2-518B-49A3-9745-FFD44A466F17}">
      <dgm:prSet phldrT="[Text]" custT="1"/>
      <dgm:spPr/>
      <dgm:t>
        <a:bodyPr/>
        <a:lstStyle/>
        <a:p>
          <a:r>
            <a:rPr lang="en-US" sz="1400" dirty="0" smtClean="0">
              <a:latin typeface="+mj-lt"/>
            </a:rPr>
            <a:t>Specific requirements</a:t>
          </a:r>
          <a:endParaRPr lang="en-US" sz="1400" dirty="0">
            <a:latin typeface="+mj-lt"/>
          </a:endParaRPr>
        </a:p>
      </dgm:t>
    </dgm:pt>
    <dgm:pt modelId="{760F5CDD-90FF-4062-B566-6D19C4C9DE44}" type="parTrans" cxnId="{4E32C3C1-6AB1-49FB-B799-AA0E7852F7C2}">
      <dgm:prSet/>
      <dgm:spPr/>
      <dgm:t>
        <a:bodyPr/>
        <a:lstStyle/>
        <a:p>
          <a:endParaRPr lang="en-US"/>
        </a:p>
      </dgm:t>
    </dgm:pt>
    <dgm:pt modelId="{40FB731C-26FA-4176-AC05-4B77397ECAA9}" type="sibTrans" cxnId="{4E32C3C1-6AB1-49FB-B799-AA0E7852F7C2}">
      <dgm:prSet/>
      <dgm:spPr/>
      <dgm:t>
        <a:bodyPr/>
        <a:lstStyle/>
        <a:p>
          <a:endParaRPr lang="en-US"/>
        </a:p>
      </dgm:t>
    </dgm:pt>
    <dgm:pt modelId="{E382839A-A075-4969-BD07-2F437335723D}">
      <dgm:prSet custT="1"/>
      <dgm:spPr/>
      <dgm:t>
        <a:bodyPr/>
        <a:lstStyle/>
        <a:p>
          <a:r>
            <a:rPr lang="en-US" sz="1400" dirty="0" smtClean="0">
              <a:latin typeface="+mj-lt"/>
            </a:rPr>
            <a:t>Response can include items not yet on SEWP contract but within scope and planned to be added to the SEWP contract(verification file not required) </a:t>
          </a:r>
        </a:p>
      </dgm:t>
    </dgm:pt>
    <dgm:pt modelId="{D0F63D4E-0E19-4521-889D-661D0E0A3E46}" type="parTrans" cxnId="{5DE0334A-D7E5-4BA6-BF7C-33F76ECB9BA3}">
      <dgm:prSet/>
      <dgm:spPr/>
      <dgm:t>
        <a:bodyPr/>
        <a:lstStyle/>
        <a:p>
          <a:endParaRPr lang="en-US"/>
        </a:p>
      </dgm:t>
    </dgm:pt>
    <dgm:pt modelId="{1CA57D96-4DF8-4F85-8800-167A80887594}" type="sibTrans" cxnId="{5DE0334A-D7E5-4BA6-BF7C-33F76ECB9BA3}">
      <dgm:prSet/>
      <dgm:spPr/>
      <dgm:t>
        <a:bodyPr/>
        <a:lstStyle/>
        <a:p>
          <a:endParaRPr lang="en-US"/>
        </a:p>
      </dgm:t>
    </dgm:pt>
    <dgm:pt modelId="{53306085-3A23-443D-885C-B336CEF95766}">
      <dgm:prSet custT="1"/>
      <dgm:spPr/>
      <dgm:t>
        <a:bodyPr/>
        <a:lstStyle/>
        <a:p>
          <a:r>
            <a:rPr lang="en-US" sz="1400" dirty="0" smtClean="0">
              <a:latin typeface="+mj-lt"/>
            </a:rPr>
            <a:t>Default response time – 5 business days</a:t>
          </a:r>
          <a:endParaRPr lang="en-US" sz="1400" dirty="0">
            <a:latin typeface="+mj-lt"/>
          </a:endParaRPr>
        </a:p>
      </dgm:t>
    </dgm:pt>
    <dgm:pt modelId="{4A03C40C-C8A2-467C-A698-AC799299228E}" type="parTrans" cxnId="{F229E9E2-A6DF-4ED8-9684-0CA37FE62AF8}">
      <dgm:prSet/>
      <dgm:spPr/>
      <dgm:t>
        <a:bodyPr/>
        <a:lstStyle/>
        <a:p>
          <a:endParaRPr lang="en-US"/>
        </a:p>
      </dgm:t>
    </dgm:pt>
    <dgm:pt modelId="{E76199A9-D3A8-40EA-A9F3-96674441AE28}" type="sibTrans" cxnId="{F229E9E2-A6DF-4ED8-9684-0CA37FE62AF8}">
      <dgm:prSet/>
      <dgm:spPr/>
      <dgm:t>
        <a:bodyPr/>
        <a:lstStyle/>
        <a:p>
          <a:endParaRPr lang="en-US"/>
        </a:p>
      </dgm:t>
    </dgm:pt>
    <dgm:pt modelId="{B3DBF5C5-351E-450B-BBF6-1C9F28221EB3}">
      <dgm:prSet custT="1"/>
      <dgm:spPr/>
      <dgm:t>
        <a:bodyPr/>
        <a:lstStyle/>
        <a:p>
          <a:r>
            <a:rPr lang="en-US" sz="1400" dirty="0" smtClean="0">
              <a:latin typeface="+mj-lt"/>
            </a:rPr>
            <a:t>Response may only include items on contract at the time the quote is issued</a:t>
          </a:r>
          <a:endParaRPr lang="en-US" sz="1400" dirty="0">
            <a:latin typeface="+mj-lt"/>
          </a:endParaRPr>
        </a:p>
      </dgm:t>
    </dgm:pt>
    <dgm:pt modelId="{03B232F0-44F4-488A-9FA5-F81D3C95C6D4}" type="parTrans" cxnId="{7518ADC3-4AA2-40A7-A105-E208801F7176}">
      <dgm:prSet/>
      <dgm:spPr/>
      <dgm:t>
        <a:bodyPr/>
        <a:lstStyle/>
        <a:p>
          <a:endParaRPr lang="en-US"/>
        </a:p>
      </dgm:t>
    </dgm:pt>
    <dgm:pt modelId="{412D9686-05CC-4BCE-9731-8A4E54F0FDC1}" type="sibTrans" cxnId="{7518ADC3-4AA2-40A7-A105-E208801F7176}">
      <dgm:prSet/>
      <dgm:spPr/>
      <dgm:t>
        <a:bodyPr/>
        <a:lstStyle/>
        <a:p>
          <a:endParaRPr lang="en-US"/>
        </a:p>
      </dgm:t>
    </dgm:pt>
    <dgm:pt modelId="{183EBE15-9A45-4FA3-84C4-0F5C0C63765C}">
      <dgm:prSet custT="1"/>
      <dgm:spPr/>
      <dgm:t>
        <a:bodyPr/>
        <a:lstStyle/>
        <a:p>
          <a:r>
            <a:rPr lang="en-US" sz="1400" dirty="0" smtClean="0">
              <a:latin typeface="+mj-lt"/>
            </a:rPr>
            <a:t>If not able to fully respond, then you  are not to provide a response unless partial quoting has been permitted by the customer </a:t>
          </a:r>
          <a:endParaRPr lang="en-US" sz="1400" dirty="0">
            <a:latin typeface="+mj-lt"/>
          </a:endParaRPr>
        </a:p>
      </dgm:t>
    </dgm:pt>
    <dgm:pt modelId="{4F444E62-A8D2-4C8C-9E98-8A9D119EB1AD}" type="parTrans" cxnId="{93A63BF6-D0BA-42A7-AEF5-6DE01034A607}">
      <dgm:prSet/>
      <dgm:spPr/>
      <dgm:t>
        <a:bodyPr/>
        <a:lstStyle/>
        <a:p>
          <a:endParaRPr lang="en-US"/>
        </a:p>
      </dgm:t>
    </dgm:pt>
    <dgm:pt modelId="{42F0D26D-6D76-49A7-A912-6C0851B05586}" type="sibTrans" cxnId="{93A63BF6-D0BA-42A7-AEF5-6DE01034A607}">
      <dgm:prSet/>
      <dgm:spPr/>
      <dgm:t>
        <a:bodyPr/>
        <a:lstStyle/>
        <a:p>
          <a:endParaRPr lang="en-US"/>
        </a:p>
      </dgm:t>
    </dgm:pt>
    <dgm:pt modelId="{E211DFCA-1DCB-4219-A22B-07085AFE6692}">
      <dgm:prSet custT="1"/>
      <dgm:spPr/>
      <dgm:t>
        <a:bodyPr/>
        <a:lstStyle/>
        <a:p>
          <a:r>
            <a:rPr lang="en-US" sz="1400" dirty="0" smtClean="0">
              <a:latin typeface="+mj-lt"/>
            </a:rPr>
            <a:t>A verification file must be included in the response</a:t>
          </a:r>
          <a:endParaRPr lang="en-US" sz="1400" dirty="0">
            <a:latin typeface="+mj-lt"/>
          </a:endParaRPr>
        </a:p>
      </dgm:t>
    </dgm:pt>
    <dgm:pt modelId="{8F1415C1-55D2-4E3F-9CCC-2FBC050B49A4}" type="parTrans" cxnId="{D3149C4C-593B-40E5-8472-C30F019E8E82}">
      <dgm:prSet/>
      <dgm:spPr/>
      <dgm:t>
        <a:bodyPr/>
        <a:lstStyle/>
        <a:p>
          <a:endParaRPr lang="en-US"/>
        </a:p>
      </dgm:t>
    </dgm:pt>
    <dgm:pt modelId="{A178A15A-4712-4E3C-8576-D6AA539F4650}" type="sibTrans" cxnId="{D3149C4C-593B-40E5-8472-C30F019E8E82}">
      <dgm:prSet/>
      <dgm:spPr/>
      <dgm:t>
        <a:bodyPr/>
        <a:lstStyle/>
        <a:p>
          <a:endParaRPr lang="en-US"/>
        </a:p>
      </dgm:t>
    </dgm:pt>
    <dgm:pt modelId="{BD54510B-5976-4B14-A016-ABB81399A7B6}">
      <dgm:prSet custT="1"/>
      <dgm:spPr/>
      <dgm:t>
        <a:bodyPr/>
        <a:lstStyle/>
        <a:p>
          <a:r>
            <a:rPr lang="en-US" sz="1600" b="1" dirty="0" smtClean="0"/>
            <a:t>Market Research Request(MRR): </a:t>
          </a:r>
          <a:endParaRPr lang="en-US" sz="1600" b="1" dirty="0"/>
        </a:p>
      </dgm:t>
    </dgm:pt>
    <dgm:pt modelId="{A043C3B1-A47B-4C89-B3D5-F56737998402}" type="parTrans" cxnId="{6419C0D2-EC97-497D-AE9F-AE2284F119FE}">
      <dgm:prSet/>
      <dgm:spPr/>
      <dgm:t>
        <a:bodyPr/>
        <a:lstStyle/>
        <a:p>
          <a:endParaRPr lang="en-US"/>
        </a:p>
      </dgm:t>
    </dgm:pt>
    <dgm:pt modelId="{5D9F4EED-AB7C-4511-B961-6DE5A8B73C96}" type="sibTrans" cxnId="{6419C0D2-EC97-497D-AE9F-AE2284F119FE}">
      <dgm:prSet/>
      <dgm:spPr/>
      <dgm:t>
        <a:bodyPr/>
        <a:lstStyle/>
        <a:p>
          <a:endParaRPr lang="en-US"/>
        </a:p>
      </dgm:t>
    </dgm:pt>
    <dgm:pt modelId="{F38BAC95-78EF-4F84-AD79-E25EF9831900}">
      <dgm:prSet custT="1"/>
      <dgm:spPr/>
      <dgm:t>
        <a:bodyPr/>
        <a:lstStyle/>
        <a:p>
          <a:r>
            <a:rPr lang="en-US" sz="1400" dirty="0" smtClean="0">
              <a:latin typeface="+mj-lt"/>
            </a:rPr>
            <a:t>Should be specific requirements</a:t>
          </a:r>
          <a:endParaRPr lang="en-US" sz="1400" dirty="0">
            <a:latin typeface="+mj-lt"/>
          </a:endParaRPr>
        </a:p>
      </dgm:t>
    </dgm:pt>
    <dgm:pt modelId="{1D0E38F1-3A8B-4960-903F-BAF6AF7393B8}" type="parTrans" cxnId="{271EFE31-91B2-44A4-A65A-B30C3A2FCB89}">
      <dgm:prSet/>
      <dgm:spPr/>
      <dgm:t>
        <a:bodyPr/>
        <a:lstStyle/>
        <a:p>
          <a:endParaRPr lang="en-US"/>
        </a:p>
      </dgm:t>
    </dgm:pt>
    <dgm:pt modelId="{9129EA35-316B-4316-8404-46D3347925DB}" type="sibTrans" cxnId="{271EFE31-91B2-44A4-A65A-B30C3A2FCB89}">
      <dgm:prSet/>
      <dgm:spPr/>
      <dgm:t>
        <a:bodyPr/>
        <a:lstStyle/>
        <a:p>
          <a:endParaRPr lang="en-US"/>
        </a:p>
      </dgm:t>
    </dgm:pt>
    <dgm:pt modelId="{7CB46447-6E6A-4AED-BDE5-D3B9625FA28B}">
      <dgm:prSet custT="1"/>
      <dgm:spPr/>
      <dgm:t>
        <a:bodyPr/>
        <a:lstStyle/>
        <a:p>
          <a:r>
            <a:rPr lang="en-US" sz="1400" dirty="0" smtClean="0">
              <a:latin typeface="+mj-lt"/>
            </a:rPr>
            <a:t>Response may only include items on contract at the time the quote is issued</a:t>
          </a:r>
          <a:endParaRPr lang="en-US" sz="1400" dirty="0">
            <a:latin typeface="+mj-lt"/>
          </a:endParaRPr>
        </a:p>
      </dgm:t>
    </dgm:pt>
    <dgm:pt modelId="{3A9C980E-F7D4-48A1-B575-E0ED358B2A7D}" type="parTrans" cxnId="{4403A569-A652-4801-88ED-DC7B216EF294}">
      <dgm:prSet/>
      <dgm:spPr/>
      <dgm:t>
        <a:bodyPr/>
        <a:lstStyle/>
        <a:p>
          <a:endParaRPr lang="en-US"/>
        </a:p>
      </dgm:t>
    </dgm:pt>
    <dgm:pt modelId="{F8559BD9-1EA9-4059-81CC-5A0F2F25D21C}" type="sibTrans" cxnId="{4403A569-A652-4801-88ED-DC7B216EF294}">
      <dgm:prSet/>
      <dgm:spPr/>
      <dgm:t>
        <a:bodyPr/>
        <a:lstStyle/>
        <a:p>
          <a:endParaRPr lang="en-US"/>
        </a:p>
      </dgm:t>
    </dgm:pt>
    <dgm:pt modelId="{651DDDC2-A432-4A22-923A-E1E1256F7572}">
      <dgm:prSet custT="1"/>
      <dgm:spPr/>
      <dgm:t>
        <a:bodyPr/>
        <a:lstStyle/>
        <a:p>
          <a:r>
            <a:rPr lang="en-US" sz="1400" dirty="0" smtClean="0">
              <a:latin typeface="+mj-lt"/>
            </a:rPr>
            <a:t>If not able to fully respond, then you are not to provide a response unless partial quoting has been permitted by the customer </a:t>
          </a:r>
          <a:endParaRPr lang="en-US" sz="1400" dirty="0">
            <a:latin typeface="+mj-lt"/>
          </a:endParaRPr>
        </a:p>
      </dgm:t>
    </dgm:pt>
    <dgm:pt modelId="{328F669E-7A34-44CD-A825-9B819BDCB06E}" type="parTrans" cxnId="{0F16AD60-F200-4DE1-8381-D07D98CA9CF1}">
      <dgm:prSet/>
      <dgm:spPr/>
      <dgm:t>
        <a:bodyPr/>
        <a:lstStyle/>
        <a:p>
          <a:endParaRPr lang="en-US"/>
        </a:p>
      </dgm:t>
    </dgm:pt>
    <dgm:pt modelId="{D7034A82-CC07-469E-A5C7-5B83AFDE4836}" type="sibTrans" cxnId="{0F16AD60-F200-4DE1-8381-D07D98CA9CF1}">
      <dgm:prSet/>
      <dgm:spPr/>
      <dgm:t>
        <a:bodyPr/>
        <a:lstStyle/>
        <a:p>
          <a:endParaRPr lang="en-US"/>
        </a:p>
      </dgm:t>
    </dgm:pt>
    <dgm:pt modelId="{E9561FEF-9597-488A-AEE8-5F248BCA06F4}">
      <dgm:prSet custT="1"/>
      <dgm:spPr/>
      <dgm:t>
        <a:bodyPr/>
        <a:lstStyle/>
        <a:p>
          <a:r>
            <a:rPr lang="en-US" sz="1400" dirty="0" smtClean="0">
              <a:latin typeface="+mj-lt"/>
            </a:rPr>
            <a:t>A verification file must be included in the response</a:t>
          </a:r>
          <a:endParaRPr lang="en-US" sz="1400" dirty="0">
            <a:latin typeface="+mj-lt"/>
          </a:endParaRPr>
        </a:p>
      </dgm:t>
    </dgm:pt>
    <dgm:pt modelId="{E3D6FDDD-95D4-46FE-ADB5-E02F6AFF5F3B}" type="parTrans" cxnId="{7F157976-ED76-461C-BD1E-33CCE1FE7BC3}">
      <dgm:prSet/>
      <dgm:spPr/>
      <dgm:t>
        <a:bodyPr/>
        <a:lstStyle/>
        <a:p>
          <a:endParaRPr lang="en-US"/>
        </a:p>
      </dgm:t>
    </dgm:pt>
    <dgm:pt modelId="{C622A333-C8CC-4874-B323-5B506F2CFAB5}" type="sibTrans" cxnId="{7F157976-ED76-461C-BD1E-33CCE1FE7BC3}">
      <dgm:prSet/>
      <dgm:spPr/>
      <dgm:t>
        <a:bodyPr/>
        <a:lstStyle/>
        <a:p>
          <a:endParaRPr lang="en-US"/>
        </a:p>
      </dgm:t>
    </dgm:pt>
    <dgm:pt modelId="{69DE55FC-AB89-4DE3-BE13-BA3E33F5967C}">
      <dgm:prSet custT="1"/>
      <dgm:spPr/>
      <dgm:t>
        <a:bodyPr/>
        <a:lstStyle/>
        <a:p>
          <a:r>
            <a:rPr lang="en-US" sz="1600" b="1" dirty="0" smtClean="0">
              <a:latin typeface="+mn-lt"/>
            </a:rPr>
            <a:t>Request for Agency Catalog(RFAC): </a:t>
          </a:r>
          <a:endParaRPr lang="en-US" sz="1600" b="1" dirty="0">
            <a:latin typeface="+mn-lt"/>
          </a:endParaRPr>
        </a:p>
      </dgm:t>
    </dgm:pt>
    <dgm:pt modelId="{38C6C3AD-E08C-467A-AFE5-ACE027870572}" type="parTrans" cxnId="{AD80AD1F-27F8-4F89-9613-3A55B46A405E}">
      <dgm:prSet/>
      <dgm:spPr/>
      <dgm:t>
        <a:bodyPr/>
        <a:lstStyle/>
        <a:p>
          <a:endParaRPr lang="en-US"/>
        </a:p>
      </dgm:t>
    </dgm:pt>
    <dgm:pt modelId="{EBDBCBEF-E891-4943-952E-E05F51B2D628}" type="sibTrans" cxnId="{AD80AD1F-27F8-4F89-9613-3A55B46A405E}">
      <dgm:prSet/>
      <dgm:spPr/>
      <dgm:t>
        <a:bodyPr/>
        <a:lstStyle/>
        <a:p>
          <a:endParaRPr lang="en-US"/>
        </a:p>
      </dgm:t>
    </dgm:pt>
    <dgm:pt modelId="{EB427459-BD10-496C-A845-7902E661C568}">
      <dgm:prSet custT="1"/>
      <dgm:spPr/>
      <dgm:t>
        <a:bodyPr/>
        <a:lstStyle/>
        <a:p>
          <a:r>
            <a:rPr lang="en-US" sz="1400" dirty="0" smtClean="0">
              <a:latin typeface="+mj-lt"/>
            </a:rPr>
            <a:t>Reoccurring Agency Requirement</a:t>
          </a:r>
          <a:endParaRPr lang="en-US" sz="1400" dirty="0">
            <a:latin typeface="+mj-lt"/>
          </a:endParaRPr>
        </a:p>
      </dgm:t>
    </dgm:pt>
    <dgm:pt modelId="{A240C0A8-F0B3-43B5-BFA1-2161AE6ED722}" type="parTrans" cxnId="{8045CACB-5E6E-44BF-9740-4765B74346C1}">
      <dgm:prSet/>
      <dgm:spPr/>
      <dgm:t>
        <a:bodyPr/>
        <a:lstStyle/>
        <a:p>
          <a:endParaRPr lang="en-US"/>
        </a:p>
      </dgm:t>
    </dgm:pt>
    <dgm:pt modelId="{67649C42-EF3C-4098-9BF9-126C2708FF60}" type="sibTrans" cxnId="{8045CACB-5E6E-44BF-9740-4765B74346C1}">
      <dgm:prSet/>
      <dgm:spPr/>
      <dgm:t>
        <a:bodyPr/>
        <a:lstStyle/>
        <a:p>
          <a:endParaRPr lang="en-US"/>
        </a:p>
      </dgm:t>
    </dgm:pt>
    <dgm:pt modelId="{1181823C-5E91-429D-8886-6591B0FF941F}">
      <dgm:prSet custT="1"/>
      <dgm:spPr/>
      <dgm:t>
        <a:bodyPr/>
        <a:lstStyle/>
        <a:p>
          <a:r>
            <a:rPr lang="en-US" sz="1400" dirty="0" smtClean="0">
              <a:latin typeface="+mj-lt"/>
            </a:rPr>
            <a:t>Response must include items on contract</a:t>
          </a:r>
          <a:endParaRPr lang="en-US" sz="1400" dirty="0">
            <a:latin typeface="+mj-lt"/>
          </a:endParaRPr>
        </a:p>
      </dgm:t>
    </dgm:pt>
    <dgm:pt modelId="{C461FDA3-733E-41CE-B612-CE956A24DCDD}" type="parTrans" cxnId="{B5B21A5B-908D-42C1-AA04-D785AE2023EC}">
      <dgm:prSet/>
      <dgm:spPr/>
      <dgm:t>
        <a:bodyPr/>
        <a:lstStyle/>
        <a:p>
          <a:endParaRPr lang="en-US"/>
        </a:p>
      </dgm:t>
    </dgm:pt>
    <dgm:pt modelId="{F5CBB91F-1F4B-4358-8088-F0AC0E176310}" type="sibTrans" cxnId="{B5B21A5B-908D-42C1-AA04-D785AE2023EC}">
      <dgm:prSet/>
      <dgm:spPr/>
      <dgm:t>
        <a:bodyPr/>
        <a:lstStyle/>
        <a:p>
          <a:endParaRPr lang="en-US"/>
        </a:p>
      </dgm:t>
    </dgm:pt>
    <dgm:pt modelId="{84A83202-8F3A-4058-9026-F2F4AC6FE6CF}">
      <dgm:prSet custT="1"/>
      <dgm:spPr/>
      <dgm:t>
        <a:bodyPr/>
        <a:lstStyle/>
        <a:p>
          <a:r>
            <a:rPr lang="en-US" sz="1400" dirty="0" smtClean="0">
              <a:latin typeface="+mj-lt"/>
            </a:rPr>
            <a:t>Customer is encouraged to select multiple participants</a:t>
          </a:r>
          <a:endParaRPr lang="en-US" sz="1400" dirty="0">
            <a:latin typeface="+mj-lt"/>
          </a:endParaRPr>
        </a:p>
      </dgm:t>
    </dgm:pt>
    <dgm:pt modelId="{49481827-63B6-4AA6-AC1F-127BA962BF4D}" type="parTrans" cxnId="{521F5CF1-5BD1-470F-9829-BB55083808C8}">
      <dgm:prSet/>
      <dgm:spPr/>
      <dgm:t>
        <a:bodyPr/>
        <a:lstStyle/>
        <a:p>
          <a:endParaRPr lang="en-US"/>
        </a:p>
      </dgm:t>
    </dgm:pt>
    <dgm:pt modelId="{3CFD99FE-7F8A-4970-8DB7-463F59CEADEA}" type="sibTrans" cxnId="{521F5CF1-5BD1-470F-9829-BB55083808C8}">
      <dgm:prSet/>
      <dgm:spPr/>
      <dgm:t>
        <a:bodyPr/>
        <a:lstStyle/>
        <a:p>
          <a:endParaRPr lang="en-US"/>
        </a:p>
      </dgm:t>
    </dgm:pt>
    <dgm:pt modelId="{E2DD9466-50D8-4F55-B298-51616E95BB35}">
      <dgm:prSet custT="1"/>
      <dgm:spPr/>
      <dgm:t>
        <a:bodyPr/>
        <a:lstStyle/>
        <a:p>
          <a:r>
            <a:rPr lang="en-US" sz="1400" dirty="0" smtClean="0">
              <a:latin typeface="+mj-lt"/>
            </a:rPr>
            <a:t>SEWP will work with Agency to develop order site</a:t>
          </a:r>
          <a:endParaRPr lang="en-US" sz="1400" dirty="0">
            <a:latin typeface="+mj-lt"/>
          </a:endParaRPr>
        </a:p>
      </dgm:t>
    </dgm:pt>
    <dgm:pt modelId="{C726C0D3-2EC2-4C76-8574-CB4439711D98}" type="parTrans" cxnId="{E940EDFB-9046-4082-8F6E-9C61D97A3B0A}">
      <dgm:prSet/>
      <dgm:spPr/>
      <dgm:t>
        <a:bodyPr/>
        <a:lstStyle/>
        <a:p>
          <a:endParaRPr lang="en-US"/>
        </a:p>
      </dgm:t>
    </dgm:pt>
    <dgm:pt modelId="{6B07A10C-FC3F-4CF0-BAAF-6FBF68974EA1}" type="sibTrans" cxnId="{E940EDFB-9046-4082-8F6E-9C61D97A3B0A}">
      <dgm:prSet/>
      <dgm:spPr/>
      <dgm:t>
        <a:bodyPr/>
        <a:lstStyle/>
        <a:p>
          <a:endParaRPr lang="en-US"/>
        </a:p>
      </dgm:t>
    </dgm:pt>
    <dgm:pt modelId="{21791F05-47AD-48EC-817D-27E48ADC13CB}">
      <dgm:prSet custT="1"/>
      <dgm:spPr/>
      <dgm:t>
        <a:bodyPr/>
        <a:lstStyle/>
        <a:p>
          <a:r>
            <a:rPr lang="en-US" sz="1400" dirty="0" smtClean="0">
              <a:latin typeface="+mj-lt"/>
            </a:rPr>
            <a:t>No official award documentation </a:t>
          </a:r>
          <a:endParaRPr lang="en-US" sz="1400" dirty="0">
            <a:latin typeface="+mj-lt"/>
          </a:endParaRPr>
        </a:p>
      </dgm:t>
    </dgm:pt>
    <dgm:pt modelId="{C8AE5252-8C94-4DBC-82AD-7CD0DDCB0195}" type="parTrans" cxnId="{F2D0F645-2301-4856-9092-4322D409664A}">
      <dgm:prSet/>
      <dgm:spPr/>
      <dgm:t>
        <a:bodyPr/>
        <a:lstStyle/>
        <a:p>
          <a:endParaRPr lang="en-US"/>
        </a:p>
      </dgm:t>
    </dgm:pt>
    <dgm:pt modelId="{1D0B1A29-6B33-4AC3-B6A7-86E97FD5C195}" type="sibTrans" cxnId="{F2D0F645-2301-4856-9092-4322D409664A}">
      <dgm:prSet/>
      <dgm:spPr/>
      <dgm:t>
        <a:bodyPr/>
        <a:lstStyle/>
        <a:p>
          <a:endParaRPr lang="en-US"/>
        </a:p>
      </dgm:t>
    </dgm:pt>
    <dgm:pt modelId="{453C6767-D42F-4CD2-AAB9-B06404C20D57}" type="pres">
      <dgm:prSet presAssocID="{D791DB04-BDE7-4428-ABE7-CF9A2F0589F6}" presName="linear" presStyleCnt="0">
        <dgm:presLayoutVars>
          <dgm:animLvl val="lvl"/>
          <dgm:resizeHandles val="exact"/>
        </dgm:presLayoutVars>
      </dgm:prSet>
      <dgm:spPr/>
      <dgm:t>
        <a:bodyPr/>
        <a:lstStyle/>
        <a:p>
          <a:endParaRPr lang="en-US"/>
        </a:p>
      </dgm:t>
    </dgm:pt>
    <dgm:pt modelId="{7ABD8D14-AD0E-493B-8900-D8D1D5FFA0A5}" type="pres">
      <dgm:prSet presAssocID="{66B4CFCA-08EA-4653-99E7-028D05329C0E}" presName="parentText" presStyleLbl="node1" presStyleIdx="0" presStyleCnt="4" custLinFactNeighborY="-4854">
        <dgm:presLayoutVars>
          <dgm:chMax val="0"/>
          <dgm:bulletEnabled val="1"/>
        </dgm:presLayoutVars>
      </dgm:prSet>
      <dgm:spPr/>
      <dgm:t>
        <a:bodyPr/>
        <a:lstStyle/>
        <a:p>
          <a:endParaRPr lang="en-US"/>
        </a:p>
      </dgm:t>
    </dgm:pt>
    <dgm:pt modelId="{BCF5D47E-DD8A-4CEB-95F7-302CD9C87D35}" type="pres">
      <dgm:prSet presAssocID="{66B4CFCA-08EA-4653-99E7-028D05329C0E}" presName="childText" presStyleLbl="revTx" presStyleIdx="0" presStyleCnt="4">
        <dgm:presLayoutVars>
          <dgm:bulletEnabled val="1"/>
        </dgm:presLayoutVars>
      </dgm:prSet>
      <dgm:spPr/>
      <dgm:t>
        <a:bodyPr/>
        <a:lstStyle/>
        <a:p>
          <a:endParaRPr lang="en-US"/>
        </a:p>
      </dgm:t>
    </dgm:pt>
    <dgm:pt modelId="{56AD635A-34FA-4C76-A134-4A854083232D}" type="pres">
      <dgm:prSet presAssocID="{C1744E8D-7E8B-4DE1-8B56-376FEE5E9110}" presName="parentText" presStyleLbl="node1" presStyleIdx="1" presStyleCnt="4" custLinFactNeighborX="-19280" custLinFactNeighborY="1167">
        <dgm:presLayoutVars>
          <dgm:chMax val="0"/>
          <dgm:bulletEnabled val="1"/>
        </dgm:presLayoutVars>
      </dgm:prSet>
      <dgm:spPr/>
      <dgm:t>
        <a:bodyPr/>
        <a:lstStyle/>
        <a:p>
          <a:endParaRPr lang="en-US"/>
        </a:p>
      </dgm:t>
    </dgm:pt>
    <dgm:pt modelId="{791036A4-49C0-47A4-BD8A-94EA70F995C2}" type="pres">
      <dgm:prSet presAssocID="{C1744E8D-7E8B-4DE1-8B56-376FEE5E9110}" presName="childText" presStyleLbl="revTx" presStyleIdx="1" presStyleCnt="4">
        <dgm:presLayoutVars>
          <dgm:bulletEnabled val="1"/>
        </dgm:presLayoutVars>
      </dgm:prSet>
      <dgm:spPr/>
      <dgm:t>
        <a:bodyPr/>
        <a:lstStyle/>
        <a:p>
          <a:endParaRPr lang="en-US"/>
        </a:p>
      </dgm:t>
    </dgm:pt>
    <dgm:pt modelId="{5713D293-035B-4F89-8C57-1F28D91135A0}" type="pres">
      <dgm:prSet presAssocID="{BD54510B-5976-4B14-A016-ABB81399A7B6}" presName="parentText" presStyleLbl="node1" presStyleIdx="2" presStyleCnt="4">
        <dgm:presLayoutVars>
          <dgm:chMax val="0"/>
          <dgm:bulletEnabled val="1"/>
        </dgm:presLayoutVars>
      </dgm:prSet>
      <dgm:spPr/>
      <dgm:t>
        <a:bodyPr/>
        <a:lstStyle/>
        <a:p>
          <a:endParaRPr lang="en-US"/>
        </a:p>
      </dgm:t>
    </dgm:pt>
    <dgm:pt modelId="{4985DF2F-FE13-4E47-82B3-6002339C2057}" type="pres">
      <dgm:prSet presAssocID="{BD54510B-5976-4B14-A016-ABB81399A7B6}" presName="childText" presStyleLbl="revTx" presStyleIdx="2" presStyleCnt="4">
        <dgm:presLayoutVars>
          <dgm:bulletEnabled val="1"/>
        </dgm:presLayoutVars>
      </dgm:prSet>
      <dgm:spPr/>
      <dgm:t>
        <a:bodyPr/>
        <a:lstStyle/>
        <a:p>
          <a:endParaRPr lang="en-US"/>
        </a:p>
      </dgm:t>
    </dgm:pt>
    <dgm:pt modelId="{F43F85A6-B241-4DAA-B182-8E9D6F6A2EC4}" type="pres">
      <dgm:prSet presAssocID="{69DE55FC-AB89-4DE3-BE13-BA3E33F5967C}" presName="parentText" presStyleLbl="node1" presStyleIdx="3" presStyleCnt="4" custLinFactNeighborY="2414">
        <dgm:presLayoutVars>
          <dgm:chMax val="0"/>
          <dgm:bulletEnabled val="1"/>
        </dgm:presLayoutVars>
      </dgm:prSet>
      <dgm:spPr/>
      <dgm:t>
        <a:bodyPr/>
        <a:lstStyle/>
        <a:p>
          <a:endParaRPr lang="en-US"/>
        </a:p>
      </dgm:t>
    </dgm:pt>
    <dgm:pt modelId="{92B58D9E-3075-4630-8B8F-538CC304936B}" type="pres">
      <dgm:prSet presAssocID="{69DE55FC-AB89-4DE3-BE13-BA3E33F5967C}" presName="childText" presStyleLbl="revTx" presStyleIdx="3" presStyleCnt="4">
        <dgm:presLayoutVars>
          <dgm:bulletEnabled val="1"/>
        </dgm:presLayoutVars>
      </dgm:prSet>
      <dgm:spPr/>
      <dgm:t>
        <a:bodyPr/>
        <a:lstStyle/>
        <a:p>
          <a:endParaRPr lang="en-US"/>
        </a:p>
      </dgm:t>
    </dgm:pt>
  </dgm:ptLst>
  <dgm:cxnLst>
    <dgm:cxn modelId="{4E32C3C1-6AB1-49FB-B799-AA0E7852F7C2}" srcId="{C1744E8D-7E8B-4DE1-8B56-376FEE5E9110}" destId="{31C617F2-518B-49A3-9745-FFD44A466F17}" srcOrd="0" destOrd="0" parTransId="{760F5CDD-90FF-4062-B566-6D19C4C9DE44}" sibTransId="{40FB731C-26FA-4176-AC05-4B77397ECAA9}"/>
    <dgm:cxn modelId="{534FB15A-E2BA-46CF-AEF3-19DA393E7D05}" type="presOf" srcId="{D791DB04-BDE7-4428-ABE7-CF9A2F0589F6}" destId="{453C6767-D42F-4CD2-AAB9-B06404C20D57}" srcOrd="0" destOrd="0" presId="urn:microsoft.com/office/officeart/2005/8/layout/vList2"/>
    <dgm:cxn modelId="{9B3AD9B2-CC30-4EAA-8A22-0EBA51CABB2B}" type="presOf" srcId="{1181823C-5E91-429D-8886-6591B0FF941F}" destId="{92B58D9E-3075-4630-8B8F-538CC304936B}" srcOrd="0" destOrd="1" presId="urn:microsoft.com/office/officeart/2005/8/layout/vList2"/>
    <dgm:cxn modelId="{7518ADC3-4AA2-40A7-A105-E208801F7176}" srcId="{C1744E8D-7E8B-4DE1-8B56-376FEE5E9110}" destId="{B3DBF5C5-351E-450B-BBF6-1C9F28221EB3}" srcOrd="1" destOrd="0" parTransId="{03B232F0-44F4-488A-9FA5-F81D3C95C6D4}" sibTransId="{412D9686-05CC-4BCE-9731-8A4E54F0FDC1}"/>
    <dgm:cxn modelId="{273FB39D-8578-4F04-B565-430EA649F08F}" type="presOf" srcId="{651DDDC2-A432-4A22-923A-E1E1256F7572}" destId="{4985DF2F-FE13-4E47-82B3-6002339C2057}" srcOrd="0" destOrd="2" presId="urn:microsoft.com/office/officeart/2005/8/layout/vList2"/>
    <dgm:cxn modelId="{7F157976-ED76-461C-BD1E-33CCE1FE7BC3}" srcId="{BD54510B-5976-4B14-A016-ABB81399A7B6}" destId="{E9561FEF-9597-488A-AEE8-5F248BCA06F4}" srcOrd="3" destOrd="0" parTransId="{E3D6FDDD-95D4-46FE-ADB5-E02F6AFF5F3B}" sibTransId="{C622A333-C8CC-4874-B323-5B506F2CFAB5}"/>
    <dgm:cxn modelId="{21D91EFC-CA32-4E81-A695-477F5BA9EEA5}" type="presOf" srcId="{69DE55FC-AB89-4DE3-BE13-BA3E33F5967C}" destId="{F43F85A6-B241-4DAA-B182-8E9D6F6A2EC4}" srcOrd="0" destOrd="0" presId="urn:microsoft.com/office/officeart/2005/8/layout/vList2"/>
    <dgm:cxn modelId="{837BFE14-F8FE-46D0-90E5-3C8805C7AA88}" srcId="{66B4CFCA-08EA-4653-99E7-028D05329C0E}" destId="{879DCA89-1249-4322-859D-C1F2AE08C0A7}" srcOrd="0" destOrd="0" parTransId="{0F0C570B-5422-4AAA-9B38-29A9BFBA9048}" sibTransId="{D1F9C37E-DAE7-4135-86F6-C8E4B620BB98}"/>
    <dgm:cxn modelId="{AD80AD1F-27F8-4F89-9613-3A55B46A405E}" srcId="{D791DB04-BDE7-4428-ABE7-CF9A2F0589F6}" destId="{69DE55FC-AB89-4DE3-BE13-BA3E33F5967C}" srcOrd="3" destOrd="0" parTransId="{38C6C3AD-E08C-467A-AFE5-ACE027870572}" sibTransId="{EBDBCBEF-E891-4943-952E-E05F51B2D628}"/>
    <dgm:cxn modelId="{E50C062F-B477-4417-9A12-092EA044CBF8}" type="presOf" srcId="{53306085-3A23-443D-885C-B336CEF95766}" destId="{BCF5D47E-DD8A-4CEB-95F7-302CD9C87D35}" srcOrd="0" destOrd="2" presId="urn:microsoft.com/office/officeart/2005/8/layout/vList2"/>
    <dgm:cxn modelId="{521F5CF1-5BD1-470F-9829-BB55083808C8}" srcId="{69DE55FC-AB89-4DE3-BE13-BA3E33F5967C}" destId="{84A83202-8F3A-4058-9026-F2F4AC6FE6CF}" srcOrd="2" destOrd="0" parTransId="{49481827-63B6-4AA6-AC1F-127BA962BF4D}" sibTransId="{3CFD99FE-7F8A-4970-8DB7-463F59CEADEA}"/>
    <dgm:cxn modelId="{CDD05CF0-6B4D-4AEF-9AB5-D30AB18FE230}" type="presOf" srcId="{7CB46447-6E6A-4AED-BDE5-D3B9625FA28B}" destId="{4985DF2F-FE13-4E47-82B3-6002339C2057}" srcOrd="0" destOrd="1" presId="urn:microsoft.com/office/officeart/2005/8/layout/vList2"/>
    <dgm:cxn modelId="{5DE0334A-D7E5-4BA6-BF7C-33F76ECB9BA3}" srcId="{66B4CFCA-08EA-4653-99E7-028D05329C0E}" destId="{E382839A-A075-4969-BD07-2F437335723D}" srcOrd="1" destOrd="0" parTransId="{D0F63D4E-0E19-4521-889D-661D0E0A3E46}" sibTransId="{1CA57D96-4DF8-4F85-8800-167A80887594}"/>
    <dgm:cxn modelId="{40ADB354-9421-46A4-B56E-446C2F02A5B7}" type="presOf" srcId="{66B4CFCA-08EA-4653-99E7-028D05329C0E}" destId="{7ABD8D14-AD0E-493B-8900-D8D1D5FFA0A5}" srcOrd="0" destOrd="0" presId="urn:microsoft.com/office/officeart/2005/8/layout/vList2"/>
    <dgm:cxn modelId="{06962014-3C9B-4469-834E-5E79F582C682}" type="presOf" srcId="{21791F05-47AD-48EC-817D-27E48ADC13CB}" destId="{92B58D9E-3075-4630-8B8F-538CC304936B}" srcOrd="0" destOrd="4" presId="urn:microsoft.com/office/officeart/2005/8/layout/vList2"/>
    <dgm:cxn modelId="{E940EDFB-9046-4082-8F6E-9C61D97A3B0A}" srcId="{69DE55FC-AB89-4DE3-BE13-BA3E33F5967C}" destId="{E2DD9466-50D8-4F55-B298-51616E95BB35}" srcOrd="3" destOrd="0" parTransId="{C726C0D3-2EC2-4C76-8574-CB4439711D98}" sibTransId="{6B07A10C-FC3F-4CF0-BAAF-6FBF68974EA1}"/>
    <dgm:cxn modelId="{6419C0D2-EC97-497D-AE9F-AE2284F119FE}" srcId="{D791DB04-BDE7-4428-ABE7-CF9A2F0589F6}" destId="{BD54510B-5976-4B14-A016-ABB81399A7B6}" srcOrd="2" destOrd="0" parTransId="{A043C3B1-A47B-4C89-B3D5-F56737998402}" sibTransId="{5D9F4EED-AB7C-4511-B961-6DE5A8B73C96}"/>
    <dgm:cxn modelId="{F229E9E2-A6DF-4ED8-9684-0CA37FE62AF8}" srcId="{66B4CFCA-08EA-4653-99E7-028D05329C0E}" destId="{53306085-3A23-443D-885C-B336CEF95766}" srcOrd="2" destOrd="0" parTransId="{4A03C40C-C8A2-467C-A698-AC799299228E}" sibTransId="{E76199A9-D3A8-40EA-A9F3-96674441AE28}"/>
    <dgm:cxn modelId="{AE589DBA-955D-46D0-9A3B-06814DC137F5}" type="presOf" srcId="{BD54510B-5976-4B14-A016-ABB81399A7B6}" destId="{5713D293-035B-4F89-8C57-1F28D91135A0}" srcOrd="0" destOrd="0" presId="urn:microsoft.com/office/officeart/2005/8/layout/vList2"/>
    <dgm:cxn modelId="{D3149C4C-593B-40E5-8472-C30F019E8E82}" srcId="{C1744E8D-7E8B-4DE1-8B56-376FEE5E9110}" destId="{E211DFCA-1DCB-4219-A22B-07085AFE6692}" srcOrd="3" destOrd="0" parTransId="{8F1415C1-55D2-4E3F-9CCC-2FBC050B49A4}" sibTransId="{A178A15A-4712-4E3C-8576-D6AA539F4650}"/>
    <dgm:cxn modelId="{B191A3A3-A41A-4C02-B341-5D3E99817421}" type="presOf" srcId="{B3DBF5C5-351E-450B-BBF6-1C9F28221EB3}" destId="{791036A4-49C0-47A4-BD8A-94EA70F995C2}" srcOrd="0" destOrd="1" presId="urn:microsoft.com/office/officeart/2005/8/layout/vList2"/>
    <dgm:cxn modelId="{D9EDE864-4B95-4FEE-8F22-15020B55C627}" type="presOf" srcId="{183EBE15-9A45-4FA3-84C4-0F5C0C63765C}" destId="{791036A4-49C0-47A4-BD8A-94EA70F995C2}" srcOrd="0" destOrd="2" presId="urn:microsoft.com/office/officeart/2005/8/layout/vList2"/>
    <dgm:cxn modelId="{0CAF837B-D127-412B-9907-BB33BAF6CD58}" type="presOf" srcId="{E9561FEF-9597-488A-AEE8-5F248BCA06F4}" destId="{4985DF2F-FE13-4E47-82B3-6002339C2057}" srcOrd="0" destOrd="3" presId="urn:microsoft.com/office/officeart/2005/8/layout/vList2"/>
    <dgm:cxn modelId="{32C28A8D-AD2F-4538-B9F3-18981F8B7E30}" type="presOf" srcId="{EB427459-BD10-496C-A845-7902E661C568}" destId="{92B58D9E-3075-4630-8B8F-538CC304936B}" srcOrd="0" destOrd="0" presId="urn:microsoft.com/office/officeart/2005/8/layout/vList2"/>
    <dgm:cxn modelId="{F2D0F645-2301-4856-9092-4322D409664A}" srcId="{69DE55FC-AB89-4DE3-BE13-BA3E33F5967C}" destId="{21791F05-47AD-48EC-817D-27E48ADC13CB}" srcOrd="4" destOrd="0" parTransId="{C8AE5252-8C94-4DBC-82AD-7CD0DDCB0195}" sibTransId="{1D0B1A29-6B33-4AC3-B6A7-86E97FD5C195}"/>
    <dgm:cxn modelId="{4403A569-A652-4801-88ED-DC7B216EF294}" srcId="{BD54510B-5976-4B14-A016-ABB81399A7B6}" destId="{7CB46447-6E6A-4AED-BDE5-D3B9625FA28B}" srcOrd="1" destOrd="0" parTransId="{3A9C980E-F7D4-48A1-B575-E0ED358B2A7D}" sibTransId="{F8559BD9-1EA9-4059-81CC-5A0F2F25D21C}"/>
    <dgm:cxn modelId="{B023762D-FB33-4135-A38E-C190238072B9}" type="presOf" srcId="{84A83202-8F3A-4058-9026-F2F4AC6FE6CF}" destId="{92B58D9E-3075-4630-8B8F-538CC304936B}" srcOrd="0" destOrd="2" presId="urn:microsoft.com/office/officeart/2005/8/layout/vList2"/>
    <dgm:cxn modelId="{0F16AD60-F200-4DE1-8381-D07D98CA9CF1}" srcId="{BD54510B-5976-4B14-A016-ABB81399A7B6}" destId="{651DDDC2-A432-4A22-923A-E1E1256F7572}" srcOrd="2" destOrd="0" parTransId="{328F669E-7A34-44CD-A825-9B819BDCB06E}" sibTransId="{D7034A82-CC07-469E-A5C7-5B83AFDE4836}"/>
    <dgm:cxn modelId="{721D2AB6-48B1-4F03-8CA9-42DDB1E4A1FC}" type="presOf" srcId="{C1744E8D-7E8B-4DE1-8B56-376FEE5E9110}" destId="{56AD635A-34FA-4C76-A134-4A854083232D}" srcOrd="0" destOrd="0" presId="urn:microsoft.com/office/officeart/2005/8/layout/vList2"/>
    <dgm:cxn modelId="{B5B21A5B-908D-42C1-AA04-D785AE2023EC}" srcId="{69DE55FC-AB89-4DE3-BE13-BA3E33F5967C}" destId="{1181823C-5E91-429D-8886-6591B0FF941F}" srcOrd="1" destOrd="0" parTransId="{C461FDA3-733E-41CE-B612-CE956A24DCDD}" sibTransId="{F5CBB91F-1F4B-4358-8088-F0AC0E176310}"/>
    <dgm:cxn modelId="{8045CACB-5E6E-44BF-9740-4765B74346C1}" srcId="{69DE55FC-AB89-4DE3-BE13-BA3E33F5967C}" destId="{EB427459-BD10-496C-A845-7902E661C568}" srcOrd="0" destOrd="0" parTransId="{A240C0A8-F0B3-43B5-BFA1-2161AE6ED722}" sibTransId="{67649C42-EF3C-4098-9BF9-126C2708FF60}"/>
    <dgm:cxn modelId="{97E3348A-18A2-402D-BA02-59D830C35B59}" type="presOf" srcId="{F38BAC95-78EF-4F84-AD79-E25EF9831900}" destId="{4985DF2F-FE13-4E47-82B3-6002339C2057}" srcOrd="0" destOrd="0" presId="urn:microsoft.com/office/officeart/2005/8/layout/vList2"/>
    <dgm:cxn modelId="{93A63BF6-D0BA-42A7-AEF5-6DE01034A607}" srcId="{C1744E8D-7E8B-4DE1-8B56-376FEE5E9110}" destId="{183EBE15-9A45-4FA3-84C4-0F5C0C63765C}" srcOrd="2" destOrd="0" parTransId="{4F444E62-A8D2-4C8C-9E98-8A9D119EB1AD}" sibTransId="{42F0D26D-6D76-49A7-A912-6C0851B05586}"/>
    <dgm:cxn modelId="{03EA040B-88DD-4D88-95EA-4EDF56D5D9EA}" type="presOf" srcId="{879DCA89-1249-4322-859D-C1F2AE08C0A7}" destId="{BCF5D47E-DD8A-4CEB-95F7-302CD9C87D35}" srcOrd="0" destOrd="0" presId="urn:microsoft.com/office/officeart/2005/8/layout/vList2"/>
    <dgm:cxn modelId="{143ACEDF-5BA5-40FD-9F13-033C7E098B94}" type="presOf" srcId="{E2DD9466-50D8-4F55-B298-51616E95BB35}" destId="{92B58D9E-3075-4630-8B8F-538CC304936B}" srcOrd="0" destOrd="3" presId="urn:microsoft.com/office/officeart/2005/8/layout/vList2"/>
    <dgm:cxn modelId="{271EFE31-91B2-44A4-A65A-B30C3A2FCB89}" srcId="{BD54510B-5976-4B14-A016-ABB81399A7B6}" destId="{F38BAC95-78EF-4F84-AD79-E25EF9831900}" srcOrd="0" destOrd="0" parTransId="{1D0E38F1-3A8B-4960-903F-BAF6AF7393B8}" sibTransId="{9129EA35-316B-4316-8404-46D3347925DB}"/>
    <dgm:cxn modelId="{51F486EF-F5D1-473D-B172-EA8CE9CFC8E4}" type="presOf" srcId="{31C617F2-518B-49A3-9745-FFD44A466F17}" destId="{791036A4-49C0-47A4-BD8A-94EA70F995C2}" srcOrd="0" destOrd="0" presId="urn:microsoft.com/office/officeart/2005/8/layout/vList2"/>
    <dgm:cxn modelId="{DAD355E6-AE2A-4634-87D9-062362311C1E}" type="presOf" srcId="{E211DFCA-1DCB-4219-A22B-07085AFE6692}" destId="{791036A4-49C0-47A4-BD8A-94EA70F995C2}" srcOrd="0" destOrd="3" presId="urn:microsoft.com/office/officeart/2005/8/layout/vList2"/>
    <dgm:cxn modelId="{6BBFFDB1-60BA-4A3C-87C7-A8D7A8856D43}" srcId="{D791DB04-BDE7-4428-ABE7-CF9A2F0589F6}" destId="{C1744E8D-7E8B-4DE1-8B56-376FEE5E9110}" srcOrd="1" destOrd="0" parTransId="{F879513C-4EDA-4BF5-8A3E-D4F099C55A19}" sibTransId="{DA047CEE-1FA6-418B-B694-AF7624D08FA9}"/>
    <dgm:cxn modelId="{7C9850A6-B66F-4AF3-A50C-56AFEE03A45A}" type="presOf" srcId="{E382839A-A075-4969-BD07-2F437335723D}" destId="{BCF5D47E-DD8A-4CEB-95F7-302CD9C87D35}" srcOrd="0" destOrd="1" presId="urn:microsoft.com/office/officeart/2005/8/layout/vList2"/>
    <dgm:cxn modelId="{700BD07A-EF94-4AE8-BF6C-1369DB95C856}" srcId="{D791DB04-BDE7-4428-ABE7-CF9A2F0589F6}" destId="{66B4CFCA-08EA-4653-99E7-028D05329C0E}" srcOrd="0" destOrd="0" parTransId="{11324DA3-AA34-4DD8-8D80-A66E3579D8FF}" sibTransId="{EC6F8561-9410-4348-AACB-A682ABF229BF}"/>
    <dgm:cxn modelId="{88E913E6-704D-47FD-B19F-85458F6BEC89}" type="presParOf" srcId="{453C6767-D42F-4CD2-AAB9-B06404C20D57}" destId="{7ABD8D14-AD0E-493B-8900-D8D1D5FFA0A5}" srcOrd="0" destOrd="0" presId="urn:microsoft.com/office/officeart/2005/8/layout/vList2"/>
    <dgm:cxn modelId="{0A68FFFE-782A-4072-8046-66A00C3F2CC6}" type="presParOf" srcId="{453C6767-D42F-4CD2-AAB9-B06404C20D57}" destId="{BCF5D47E-DD8A-4CEB-95F7-302CD9C87D35}" srcOrd="1" destOrd="0" presId="urn:microsoft.com/office/officeart/2005/8/layout/vList2"/>
    <dgm:cxn modelId="{EECC3915-0C28-47FB-A7C4-B28D5F9537E6}" type="presParOf" srcId="{453C6767-D42F-4CD2-AAB9-B06404C20D57}" destId="{56AD635A-34FA-4C76-A134-4A854083232D}" srcOrd="2" destOrd="0" presId="urn:microsoft.com/office/officeart/2005/8/layout/vList2"/>
    <dgm:cxn modelId="{AD903F6E-0936-400C-91A6-88FC3BFF1C23}" type="presParOf" srcId="{453C6767-D42F-4CD2-AAB9-B06404C20D57}" destId="{791036A4-49C0-47A4-BD8A-94EA70F995C2}" srcOrd="3" destOrd="0" presId="urn:microsoft.com/office/officeart/2005/8/layout/vList2"/>
    <dgm:cxn modelId="{E3942576-E4B5-4016-A113-460FED587406}" type="presParOf" srcId="{453C6767-D42F-4CD2-AAB9-B06404C20D57}" destId="{5713D293-035B-4F89-8C57-1F28D91135A0}" srcOrd="4" destOrd="0" presId="urn:microsoft.com/office/officeart/2005/8/layout/vList2"/>
    <dgm:cxn modelId="{D89AEF37-F0F6-4D30-B8D8-EC7A73C8DFE5}" type="presParOf" srcId="{453C6767-D42F-4CD2-AAB9-B06404C20D57}" destId="{4985DF2F-FE13-4E47-82B3-6002339C2057}" srcOrd="5" destOrd="0" presId="urn:microsoft.com/office/officeart/2005/8/layout/vList2"/>
    <dgm:cxn modelId="{6C2E2310-13E6-4EF8-B4A3-11383BA070EC}" type="presParOf" srcId="{453C6767-D42F-4CD2-AAB9-B06404C20D57}" destId="{F43F85A6-B241-4DAA-B182-8E9D6F6A2EC4}" srcOrd="6" destOrd="0" presId="urn:microsoft.com/office/officeart/2005/8/layout/vList2"/>
    <dgm:cxn modelId="{B966A872-D787-4C71-A0A8-63EF39D4FF99}" type="presParOf" srcId="{453C6767-D42F-4CD2-AAB9-B06404C20D57}" destId="{92B58D9E-3075-4630-8B8F-538CC304936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B65856-A8C1-4E55-BB97-68E998FAED2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4969F5D-DF84-4361-B2DD-39401CC01B76}">
      <dgm:prSet custT="1"/>
      <dgm:spPr/>
      <dgm:t>
        <a:bodyPr/>
        <a:lstStyle/>
        <a:p>
          <a:pPr rtl="0"/>
          <a:r>
            <a:rPr lang="en-US" sz="2000" b="1" dirty="0" smtClean="0"/>
            <a:t>Fair and reasonable pricing determined at the contract level </a:t>
          </a:r>
          <a:endParaRPr lang="en-US" sz="2000" b="1" dirty="0"/>
        </a:p>
      </dgm:t>
    </dgm:pt>
    <dgm:pt modelId="{3CB16EE1-E038-4222-B6EB-3EAE257E6121}" type="parTrans" cxnId="{D33F4270-010D-4240-AB15-B89C371905C2}">
      <dgm:prSet/>
      <dgm:spPr/>
      <dgm:t>
        <a:bodyPr/>
        <a:lstStyle/>
        <a:p>
          <a:endParaRPr lang="en-US"/>
        </a:p>
      </dgm:t>
    </dgm:pt>
    <dgm:pt modelId="{A7577D44-D155-4914-80C4-46400BCCDE52}" type="sibTrans" cxnId="{D33F4270-010D-4240-AB15-B89C371905C2}">
      <dgm:prSet/>
      <dgm:spPr/>
      <dgm:t>
        <a:bodyPr/>
        <a:lstStyle/>
        <a:p>
          <a:endParaRPr lang="en-US"/>
        </a:p>
      </dgm:t>
    </dgm:pt>
    <dgm:pt modelId="{946DCDE5-403E-4114-864A-080E3AE4C906}">
      <dgm:prSet custT="1"/>
      <dgm:spPr/>
      <dgm:t>
        <a:bodyPr/>
        <a:lstStyle/>
        <a:p>
          <a:pPr rtl="0"/>
          <a:r>
            <a:rPr lang="en-US" sz="1800" dirty="0" smtClean="0">
              <a:latin typeface="+mj-lt"/>
            </a:rPr>
            <a:t>All products</a:t>
          </a:r>
          <a:endParaRPr lang="en-US" sz="1800" dirty="0">
            <a:latin typeface="+mj-lt"/>
          </a:endParaRPr>
        </a:p>
      </dgm:t>
    </dgm:pt>
    <dgm:pt modelId="{545A330B-612F-4F81-8A6F-AFD21A0A5F5E}" type="parTrans" cxnId="{E7988D70-42A9-4C5F-957C-887D90EAEB43}">
      <dgm:prSet/>
      <dgm:spPr/>
      <dgm:t>
        <a:bodyPr/>
        <a:lstStyle/>
        <a:p>
          <a:endParaRPr lang="en-US"/>
        </a:p>
      </dgm:t>
    </dgm:pt>
    <dgm:pt modelId="{46705413-34F6-4BA2-9A2A-A0E22FE748E7}" type="sibTrans" cxnId="{E7988D70-42A9-4C5F-957C-887D90EAEB43}">
      <dgm:prSet/>
      <dgm:spPr/>
      <dgm:t>
        <a:bodyPr/>
        <a:lstStyle/>
        <a:p>
          <a:endParaRPr lang="en-US"/>
        </a:p>
      </dgm:t>
    </dgm:pt>
    <dgm:pt modelId="{C6A2509D-2D7B-442A-B939-3D0598FF8C0D}">
      <dgm:prSet custT="1"/>
      <dgm:spPr/>
      <dgm:t>
        <a:bodyPr/>
        <a:lstStyle/>
        <a:p>
          <a:pPr rtl="0"/>
          <a:r>
            <a:rPr lang="en-US" sz="1800" b="1" dirty="0" smtClean="0"/>
            <a:t>Quoted Price</a:t>
          </a:r>
          <a:endParaRPr lang="en-US" sz="1800" b="1" dirty="0"/>
        </a:p>
      </dgm:t>
    </dgm:pt>
    <dgm:pt modelId="{158F76EA-5E58-47D5-B535-CF24968B04FE}" type="parTrans" cxnId="{7712BE80-EA42-4AFF-BA9E-42E7A0890988}">
      <dgm:prSet/>
      <dgm:spPr/>
      <dgm:t>
        <a:bodyPr/>
        <a:lstStyle/>
        <a:p>
          <a:endParaRPr lang="en-US"/>
        </a:p>
      </dgm:t>
    </dgm:pt>
    <dgm:pt modelId="{0153CEC3-286B-46CD-8FE9-CDE8D50D4813}" type="sibTrans" cxnId="{7712BE80-EA42-4AFF-BA9E-42E7A0890988}">
      <dgm:prSet/>
      <dgm:spPr/>
      <dgm:t>
        <a:bodyPr/>
        <a:lstStyle/>
        <a:p>
          <a:endParaRPr lang="en-US"/>
        </a:p>
      </dgm:t>
    </dgm:pt>
    <dgm:pt modelId="{9EB12F04-2A2D-434A-91D3-8690296BC116}">
      <dgm:prSet custT="1"/>
      <dgm:spPr/>
      <dgm:t>
        <a:bodyPr/>
        <a:lstStyle/>
        <a:p>
          <a:pPr rtl="0"/>
          <a:r>
            <a:rPr lang="en-US" sz="1800" dirty="0" smtClean="0">
              <a:latin typeface="+mj-lt"/>
            </a:rPr>
            <a:t>Internal competition maximizes price discounts</a:t>
          </a:r>
          <a:endParaRPr lang="en-US" sz="1800" dirty="0">
            <a:latin typeface="+mj-lt"/>
          </a:endParaRPr>
        </a:p>
      </dgm:t>
    </dgm:pt>
    <dgm:pt modelId="{3F82D72D-259A-4A53-92DA-8C40A3F4E12C}" type="parTrans" cxnId="{195615FC-94C7-490E-B75D-E9953EB9B9C4}">
      <dgm:prSet/>
      <dgm:spPr/>
      <dgm:t>
        <a:bodyPr/>
        <a:lstStyle/>
        <a:p>
          <a:endParaRPr lang="en-US"/>
        </a:p>
      </dgm:t>
    </dgm:pt>
    <dgm:pt modelId="{7EB0583D-3D7E-49F6-81F6-FD6A1EA31C4F}" type="sibTrans" cxnId="{195615FC-94C7-490E-B75D-E9953EB9B9C4}">
      <dgm:prSet/>
      <dgm:spPr/>
      <dgm:t>
        <a:bodyPr/>
        <a:lstStyle/>
        <a:p>
          <a:endParaRPr lang="en-US"/>
        </a:p>
      </dgm:t>
    </dgm:pt>
    <dgm:pt modelId="{F98E0640-0447-455E-8F12-91E682334662}">
      <dgm:prSet custT="1"/>
      <dgm:spPr/>
      <dgm:t>
        <a:bodyPr/>
        <a:lstStyle/>
        <a:p>
          <a:pPr rtl="0"/>
          <a:r>
            <a:rPr lang="en-US" sz="1800" dirty="0" smtClean="0">
              <a:latin typeface="+mj-lt"/>
            </a:rPr>
            <a:t>Product prices may be negotiated and/or questioned</a:t>
          </a:r>
          <a:endParaRPr lang="en-US" sz="1800" dirty="0">
            <a:latin typeface="+mj-lt"/>
          </a:endParaRPr>
        </a:p>
      </dgm:t>
    </dgm:pt>
    <dgm:pt modelId="{D48CA012-1300-4CC3-9CDF-94C75E1C4763}" type="parTrans" cxnId="{7AA7FDE0-6F03-4BA3-8E06-E791AE1AA34C}">
      <dgm:prSet/>
      <dgm:spPr/>
      <dgm:t>
        <a:bodyPr/>
        <a:lstStyle/>
        <a:p>
          <a:endParaRPr lang="en-US"/>
        </a:p>
      </dgm:t>
    </dgm:pt>
    <dgm:pt modelId="{B064E11E-D8F5-49C7-A655-A6AE6A75920A}" type="sibTrans" cxnId="{7AA7FDE0-6F03-4BA3-8E06-E791AE1AA34C}">
      <dgm:prSet/>
      <dgm:spPr/>
      <dgm:t>
        <a:bodyPr/>
        <a:lstStyle/>
        <a:p>
          <a:endParaRPr lang="en-US"/>
        </a:p>
      </dgm:t>
    </dgm:pt>
    <dgm:pt modelId="{3C16956E-7FBD-43BC-8BA5-F66C3476B4BD}">
      <dgm:prSet custT="1"/>
      <dgm:spPr/>
      <dgm:t>
        <a:bodyPr/>
        <a:lstStyle/>
        <a:p>
          <a:pPr rtl="0"/>
          <a:r>
            <a:rPr lang="en-US" sz="1800" dirty="0" smtClean="0">
              <a:latin typeface="+mj-lt"/>
            </a:rPr>
            <a:t>All fixed price services</a:t>
          </a:r>
          <a:endParaRPr lang="en-US" sz="1800" dirty="0">
            <a:latin typeface="+mj-lt"/>
          </a:endParaRPr>
        </a:p>
      </dgm:t>
    </dgm:pt>
    <dgm:pt modelId="{4B17DC0B-9EED-4EB9-BA80-3A82EF72B6AD}" type="parTrans" cxnId="{DCD2C782-4682-43C4-8A20-04AE146A3F66}">
      <dgm:prSet/>
      <dgm:spPr/>
      <dgm:t>
        <a:bodyPr/>
        <a:lstStyle/>
        <a:p>
          <a:endParaRPr lang="en-US"/>
        </a:p>
      </dgm:t>
    </dgm:pt>
    <dgm:pt modelId="{CED00416-B311-4174-ADE9-CC44D334ED70}" type="sibTrans" cxnId="{DCD2C782-4682-43C4-8A20-04AE146A3F66}">
      <dgm:prSet/>
      <dgm:spPr/>
      <dgm:t>
        <a:bodyPr/>
        <a:lstStyle/>
        <a:p>
          <a:endParaRPr lang="en-US"/>
        </a:p>
      </dgm:t>
    </dgm:pt>
    <dgm:pt modelId="{8037E7E0-308F-466A-9CC2-1E00252B670D}">
      <dgm:prSet custT="1"/>
      <dgm:spPr/>
      <dgm:t>
        <a:bodyPr/>
        <a:lstStyle/>
        <a:p>
          <a:r>
            <a:rPr lang="en-US" altLang="en-US" sz="1800" dirty="0" smtClean="0">
              <a:solidFill>
                <a:srgbClr val="000000"/>
              </a:solidFill>
              <a:latin typeface="+mj-lt"/>
            </a:rPr>
            <a:t>Labor Price reasonableness determined by initiator</a:t>
          </a:r>
          <a:endParaRPr lang="en-US" sz="1800" dirty="0">
            <a:latin typeface="+mj-lt"/>
          </a:endParaRPr>
        </a:p>
      </dgm:t>
    </dgm:pt>
    <dgm:pt modelId="{19972717-5883-4D6F-832B-44767740EACB}" type="parTrans" cxnId="{9F9DACEE-4FE9-48FD-B104-3F1C9177802C}">
      <dgm:prSet/>
      <dgm:spPr/>
      <dgm:t>
        <a:bodyPr/>
        <a:lstStyle/>
        <a:p>
          <a:endParaRPr lang="en-US"/>
        </a:p>
      </dgm:t>
    </dgm:pt>
    <dgm:pt modelId="{3196EC41-591E-4FB4-BEB3-6915B6D7C749}" type="sibTrans" cxnId="{9F9DACEE-4FE9-48FD-B104-3F1C9177802C}">
      <dgm:prSet/>
      <dgm:spPr/>
      <dgm:t>
        <a:bodyPr/>
        <a:lstStyle/>
        <a:p>
          <a:endParaRPr lang="en-US"/>
        </a:p>
      </dgm:t>
    </dgm:pt>
    <dgm:pt modelId="{FDC1E2EF-4248-448D-BEB9-FBA6FA5C44E2}">
      <dgm:prSet custT="1"/>
      <dgm:spPr/>
      <dgm:t>
        <a:bodyPr/>
        <a:lstStyle/>
        <a:p>
          <a:r>
            <a:rPr lang="en-US" sz="1800" dirty="0" smtClean="0">
              <a:latin typeface="+mj-lt"/>
            </a:rPr>
            <a:t>Contractually required to be equal to or lower than GSA schedule prices</a:t>
          </a:r>
          <a:endParaRPr lang="en-US" sz="1800" dirty="0">
            <a:latin typeface="+mj-lt"/>
          </a:endParaRPr>
        </a:p>
      </dgm:t>
    </dgm:pt>
    <dgm:pt modelId="{E851B025-64AF-4359-8F39-E14B86AA52A9}" type="parTrans" cxnId="{3BA64F54-7CB8-456A-B855-15EBC878FD30}">
      <dgm:prSet/>
      <dgm:spPr/>
      <dgm:t>
        <a:bodyPr/>
        <a:lstStyle/>
        <a:p>
          <a:endParaRPr lang="en-US"/>
        </a:p>
      </dgm:t>
    </dgm:pt>
    <dgm:pt modelId="{09F8F4E6-9403-4874-81E2-5748AA5733A5}" type="sibTrans" cxnId="{3BA64F54-7CB8-456A-B855-15EBC878FD30}">
      <dgm:prSet/>
      <dgm:spPr/>
      <dgm:t>
        <a:bodyPr/>
        <a:lstStyle/>
        <a:p>
          <a:endParaRPr lang="en-US"/>
        </a:p>
      </dgm:t>
    </dgm:pt>
    <dgm:pt modelId="{9CF0E6C3-A3AB-4171-BD29-57AD7252BFC2}">
      <dgm:prSet custT="1"/>
      <dgm:spPr/>
      <dgm:t>
        <a:bodyPr/>
        <a:lstStyle/>
        <a:p>
          <a:pPr rtl="0"/>
          <a:endParaRPr lang="en-US" sz="1800" dirty="0">
            <a:latin typeface="+mj-lt"/>
          </a:endParaRPr>
        </a:p>
      </dgm:t>
    </dgm:pt>
    <dgm:pt modelId="{5DD8E85E-CB1B-4834-BCC4-A6C158EB63D5}" type="parTrans" cxnId="{3E0BE01B-8E3E-4CCA-ABDD-D29D6D9C0B6E}">
      <dgm:prSet/>
      <dgm:spPr/>
      <dgm:t>
        <a:bodyPr/>
        <a:lstStyle/>
        <a:p>
          <a:endParaRPr lang="en-US"/>
        </a:p>
      </dgm:t>
    </dgm:pt>
    <dgm:pt modelId="{2D93783A-767D-4241-9AEA-1DEE8E6B4DD5}" type="sibTrans" cxnId="{3E0BE01B-8E3E-4CCA-ABDD-D29D6D9C0B6E}">
      <dgm:prSet/>
      <dgm:spPr/>
      <dgm:t>
        <a:bodyPr/>
        <a:lstStyle/>
        <a:p>
          <a:endParaRPr lang="en-US"/>
        </a:p>
      </dgm:t>
    </dgm:pt>
    <dgm:pt modelId="{DDD211A7-D2DA-4D49-9301-FF3E483ABCDA}">
      <dgm:prSet custT="1"/>
      <dgm:spPr/>
      <dgm:t>
        <a:bodyPr/>
        <a:lstStyle/>
        <a:p>
          <a:r>
            <a:rPr lang="en-US" sz="1800" dirty="0" smtClean="0">
              <a:latin typeface="+mj-lt"/>
            </a:rPr>
            <a:t>Fee included in product price</a:t>
          </a:r>
          <a:endParaRPr lang="en-US" sz="1800" dirty="0">
            <a:latin typeface="+mj-lt"/>
          </a:endParaRPr>
        </a:p>
      </dgm:t>
    </dgm:pt>
    <dgm:pt modelId="{378E0F35-2069-4FE4-9A35-7FEE97CF6C8D}" type="parTrans" cxnId="{BB816E5E-F514-4E70-B2B6-179A2BFFD1B8}">
      <dgm:prSet/>
      <dgm:spPr/>
      <dgm:t>
        <a:bodyPr/>
        <a:lstStyle/>
        <a:p>
          <a:endParaRPr lang="en-US"/>
        </a:p>
      </dgm:t>
    </dgm:pt>
    <dgm:pt modelId="{9A101F4F-4A02-4059-9811-F0DE61C97730}" type="sibTrans" cxnId="{BB816E5E-F514-4E70-B2B6-179A2BFFD1B8}">
      <dgm:prSet/>
      <dgm:spPr/>
      <dgm:t>
        <a:bodyPr/>
        <a:lstStyle/>
        <a:p>
          <a:endParaRPr lang="en-US"/>
        </a:p>
      </dgm:t>
    </dgm:pt>
    <dgm:pt modelId="{AC2F6C65-1822-4A25-9E7E-9378A82A1D26}" type="pres">
      <dgm:prSet presAssocID="{91B65856-A8C1-4E55-BB97-68E998FAED20}" presName="linear" presStyleCnt="0">
        <dgm:presLayoutVars>
          <dgm:dir/>
          <dgm:animLvl val="lvl"/>
          <dgm:resizeHandles val="exact"/>
        </dgm:presLayoutVars>
      </dgm:prSet>
      <dgm:spPr/>
      <dgm:t>
        <a:bodyPr/>
        <a:lstStyle/>
        <a:p>
          <a:endParaRPr lang="en-US"/>
        </a:p>
      </dgm:t>
    </dgm:pt>
    <dgm:pt modelId="{A283ECAE-F7D9-4E3B-B63D-9162B6B0CAD7}" type="pres">
      <dgm:prSet presAssocID="{04969F5D-DF84-4361-B2DD-39401CC01B76}" presName="parentLin" presStyleCnt="0"/>
      <dgm:spPr/>
    </dgm:pt>
    <dgm:pt modelId="{928C7BA9-D2ED-4B65-B340-051FDDFDADAC}" type="pres">
      <dgm:prSet presAssocID="{04969F5D-DF84-4361-B2DD-39401CC01B76}" presName="parentLeftMargin" presStyleLbl="node1" presStyleIdx="0" presStyleCnt="2"/>
      <dgm:spPr/>
      <dgm:t>
        <a:bodyPr/>
        <a:lstStyle/>
        <a:p>
          <a:endParaRPr lang="en-US"/>
        </a:p>
      </dgm:t>
    </dgm:pt>
    <dgm:pt modelId="{9EC323D9-B223-4C32-91A4-42B90432D650}" type="pres">
      <dgm:prSet presAssocID="{04969F5D-DF84-4361-B2DD-39401CC01B76}" presName="parentText" presStyleLbl="node1" presStyleIdx="0" presStyleCnt="2">
        <dgm:presLayoutVars>
          <dgm:chMax val="0"/>
          <dgm:bulletEnabled val="1"/>
        </dgm:presLayoutVars>
      </dgm:prSet>
      <dgm:spPr/>
      <dgm:t>
        <a:bodyPr/>
        <a:lstStyle/>
        <a:p>
          <a:endParaRPr lang="en-US"/>
        </a:p>
      </dgm:t>
    </dgm:pt>
    <dgm:pt modelId="{F43BE2B6-1D8A-4AEB-BFFD-71971A197315}" type="pres">
      <dgm:prSet presAssocID="{04969F5D-DF84-4361-B2DD-39401CC01B76}" presName="negativeSpace" presStyleCnt="0"/>
      <dgm:spPr/>
    </dgm:pt>
    <dgm:pt modelId="{BE64A705-1B00-437E-811E-23D200C9FB21}" type="pres">
      <dgm:prSet presAssocID="{04969F5D-DF84-4361-B2DD-39401CC01B76}" presName="childText" presStyleLbl="conFgAcc1" presStyleIdx="0" presStyleCnt="2">
        <dgm:presLayoutVars>
          <dgm:bulletEnabled val="1"/>
        </dgm:presLayoutVars>
      </dgm:prSet>
      <dgm:spPr/>
      <dgm:t>
        <a:bodyPr/>
        <a:lstStyle/>
        <a:p>
          <a:endParaRPr lang="en-US"/>
        </a:p>
      </dgm:t>
    </dgm:pt>
    <dgm:pt modelId="{533A8F75-67F2-4EFE-9B3F-C7E8BC5AACA9}" type="pres">
      <dgm:prSet presAssocID="{A7577D44-D155-4914-80C4-46400BCCDE52}" presName="spaceBetweenRectangles" presStyleCnt="0"/>
      <dgm:spPr/>
    </dgm:pt>
    <dgm:pt modelId="{27A3368B-22E5-423E-80F7-1DFE63CED911}" type="pres">
      <dgm:prSet presAssocID="{C6A2509D-2D7B-442A-B939-3D0598FF8C0D}" presName="parentLin" presStyleCnt="0"/>
      <dgm:spPr/>
    </dgm:pt>
    <dgm:pt modelId="{EA65D116-2D42-4C5C-9145-9F79510A2446}" type="pres">
      <dgm:prSet presAssocID="{C6A2509D-2D7B-442A-B939-3D0598FF8C0D}" presName="parentLeftMargin" presStyleLbl="node1" presStyleIdx="0" presStyleCnt="2"/>
      <dgm:spPr/>
      <dgm:t>
        <a:bodyPr/>
        <a:lstStyle/>
        <a:p>
          <a:endParaRPr lang="en-US"/>
        </a:p>
      </dgm:t>
    </dgm:pt>
    <dgm:pt modelId="{43297524-C104-4C2B-B964-524214A09E6B}" type="pres">
      <dgm:prSet presAssocID="{C6A2509D-2D7B-442A-B939-3D0598FF8C0D}" presName="parentText" presStyleLbl="node1" presStyleIdx="1" presStyleCnt="2">
        <dgm:presLayoutVars>
          <dgm:chMax val="0"/>
          <dgm:bulletEnabled val="1"/>
        </dgm:presLayoutVars>
      </dgm:prSet>
      <dgm:spPr/>
      <dgm:t>
        <a:bodyPr/>
        <a:lstStyle/>
        <a:p>
          <a:endParaRPr lang="en-US"/>
        </a:p>
      </dgm:t>
    </dgm:pt>
    <dgm:pt modelId="{F8D7F283-7D10-4569-91F2-8A2C5CFF39CE}" type="pres">
      <dgm:prSet presAssocID="{C6A2509D-2D7B-442A-B939-3D0598FF8C0D}" presName="negativeSpace" presStyleCnt="0"/>
      <dgm:spPr/>
    </dgm:pt>
    <dgm:pt modelId="{6FABEF89-1279-42FA-B73C-5504CC8CC18C}" type="pres">
      <dgm:prSet presAssocID="{C6A2509D-2D7B-442A-B939-3D0598FF8C0D}" presName="childText" presStyleLbl="conFgAcc1" presStyleIdx="1" presStyleCnt="2">
        <dgm:presLayoutVars>
          <dgm:bulletEnabled val="1"/>
        </dgm:presLayoutVars>
      </dgm:prSet>
      <dgm:spPr/>
      <dgm:t>
        <a:bodyPr/>
        <a:lstStyle/>
        <a:p>
          <a:endParaRPr lang="en-US"/>
        </a:p>
      </dgm:t>
    </dgm:pt>
  </dgm:ptLst>
  <dgm:cxnLst>
    <dgm:cxn modelId="{93086E4C-E833-4051-80A5-5991649E4FB6}" type="presOf" srcId="{91B65856-A8C1-4E55-BB97-68E998FAED20}" destId="{AC2F6C65-1822-4A25-9E7E-9378A82A1D26}" srcOrd="0" destOrd="0" presId="urn:microsoft.com/office/officeart/2005/8/layout/list1"/>
    <dgm:cxn modelId="{D33F4270-010D-4240-AB15-B89C371905C2}" srcId="{91B65856-A8C1-4E55-BB97-68E998FAED20}" destId="{04969F5D-DF84-4361-B2DD-39401CC01B76}" srcOrd="0" destOrd="0" parTransId="{3CB16EE1-E038-4222-B6EB-3EAE257E6121}" sibTransId="{A7577D44-D155-4914-80C4-46400BCCDE52}"/>
    <dgm:cxn modelId="{B7E82817-D867-4BD4-A927-E9E64B35C5B0}" type="presOf" srcId="{04969F5D-DF84-4361-B2DD-39401CC01B76}" destId="{9EC323D9-B223-4C32-91A4-42B90432D650}" srcOrd="1" destOrd="0" presId="urn:microsoft.com/office/officeart/2005/8/layout/list1"/>
    <dgm:cxn modelId="{E7988D70-42A9-4C5F-957C-887D90EAEB43}" srcId="{04969F5D-DF84-4361-B2DD-39401CC01B76}" destId="{946DCDE5-403E-4114-864A-080E3AE4C906}" srcOrd="0" destOrd="0" parTransId="{545A330B-612F-4F81-8A6F-AFD21A0A5F5E}" sibTransId="{46705413-34F6-4BA2-9A2A-A0E22FE748E7}"/>
    <dgm:cxn modelId="{195615FC-94C7-490E-B75D-E9953EB9B9C4}" srcId="{C6A2509D-2D7B-442A-B939-3D0598FF8C0D}" destId="{9EB12F04-2A2D-434A-91D3-8690296BC116}" srcOrd="0" destOrd="0" parTransId="{3F82D72D-259A-4A53-92DA-8C40A3F4E12C}" sibTransId="{7EB0583D-3D7E-49F6-81F6-FD6A1EA31C4F}"/>
    <dgm:cxn modelId="{7AA7FDE0-6F03-4BA3-8E06-E791AE1AA34C}" srcId="{C6A2509D-2D7B-442A-B939-3D0598FF8C0D}" destId="{F98E0640-0447-455E-8F12-91E682334662}" srcOrd="1" destOrd="0" parTransId="{D48CA012-1300-4CC3-9CDF-94C75E1C4763}" sibTransId="{B064E11E-D8F5-49C7-A655-A6AE6A75920A}"/>
    <dgm:cxn modelId="{BB816E5E-F514-4E70-B2B6-179A2BFFD1B8}" srcId="{04969F5D-DF84-4361-B2DD-39401CC01B76}" destId="{DDD211A7-D2DA-4D49-9301-FF3E483ABCDA}" srcOrd="4" destOrd="0" parTransId="{378E0F35-2069-4FE4-9A35-7FEE97CF6C8D}" sibTransId="{9A101F4F-4A02-4059-9811-F0DE61C97730}"/>
    <dgm:cxn modelId="{373A2426-CCD8-441C-A9B4-502C60A01D8D}" type="presOf" srcId="{9CF0E6C3-A3AB-4171-BD29-57AD7252BFC2}" destId="{6FABEF89-1279-42FA-B73C-5504CC8CC18C}" srcOrd="0" destOrd="2" presId="urn:microsoft.com/office/officeart/2005/8/layout/list1"/>
    <dgm:cxn modelId="{FAFF0A1B-3129-4942-92B3-079885E8E67B}" type="presOf" srcId="{DDD211A7-D2DA-4D49-9301-FF3E483ABCDA}" destId="{BE64A705-1B00-437E-811E-23D200C9FB21}" srcOrd="0" destOrd="4" presId="urn:microsoft.com/office/officeart/2005/8/layout/list1"/>
    <dgm:cxn modelId="{DCD2C782-4682-43C4-8A20-04AE146A3F66}" srcId="{04969F5D-DF84-4361-B2DD-39401CC01B76}" destId="{3C16956E-7FBD-43BC-8BA5-F66C3476B4BD}" srcOrd="1" destOrd="0" parTransId="{4B17DC0B-9EED-4EB9-BA80-3A82EF72B6AD}" sibTransId="{CED00416-B311-4174-ADE9-CC44D334ED70}"/>
    <dgm:cxn modelId="{5472CDD4-7DDA-47DA-873D-FFA3526C6457}" type="presOf" srcId="{8037E7E0-308F-466A-9CC2-1E00252B670D}" destId="{BE64A705-1B00-437E-811E-23D200C9FB21}" srcOrd="0" destOrd="2" presId="urn:microsoft.com/office/officeart/2005/8/layout/list1"/>
    <dgm:cxn modelId="{AB986EB7-B357-476C-80F7-84323085D79F}" type="presOf" srcId="{F98E0640-0447-455E-8F12-91E682334662}" destId="{6FABEF89-1279-42FA-B73C-5504CC8CC18C}" srcOrd="0" destOrd="1" presId="urn:microsoft.com/office/officeart/2005/8/layout/list1"/>
    <dgm:cxn modelId="{9F9DACEE-4FE9-48FD-B104-3F1C9177802C}" srcId="{04969F5D-DF84-4361-B2DD-39401CC01B76}" destId="{8037E7E0-308F-466A-9CC2-1E00252B670D}" srcOrd="2" destOrd="0" parTransId="{19972717-5883-4D6F-832B-44767740EACB}" sibTransId="{3196EC41-591E-4FB4-BEB3-6915B6D7C749}"/>
    <dgm:cxn modelId="{DEA9DF45-FEFE-4D27-8B18-39429C8869E3}" type="presOf" srcId="{C6A2509D-2D7B-442A-B939-3D0598FF8C0D}" destId="{43297524-C104-4C2B-B964-524214A09E6B}" srcOrd="1" destOrd="0" presId="urn:microsoft.com/office/officeart/2005/8/layout/list1"/>
    <dgm:cxn modelId="{12EE9980-B1EF-488A-82C9-2B11C0A80E50}" type="presOf" srcId="{3C16956E-7FBD-43BC-8BA5-F66C3476B4BD}" destId="{BE64A705-1B00-437E-811E-23D200C9FB21}" srcOrd="0" destOrd="1" presId="urn:microsoft.com/office/officeart/2005/8/layout/list1"/>
    <dgm:cxn modelId="{7712BE80-EA42-4AFF-BA9E-42E7A0890988}" srcId="{91B65856-A8C1-4E55-BB97-68E998FAED20}" destId="{C6A2509D-2D7B-442A-B939-3D0598FF8C0D}" srcOrd="1" destOrd="0" parTransId="{158F76EA-5E58-47D5-B535-CF24968B04FE}" sibTransId="{0153CEC3-286B-46CD-8FE9-CDE8D50D4813}"/>
    <dgm:cxn modelId="{3E0BE01B-8E3E-4CCA-ABDD-D29D6D9C0B6E}" srcId="{C6A2509D-2D7B-442A-B939-3D0598FF8C0D}" destId="{9CF0E6C3-A3AB-4171-BD29-57AD7252BFC2}" srcOrd="2" destOrd="0" parTransId="{5DD8E85E-CB1B-4834-BCC4-A6C158EB63D5}" sibTransId="{2D93783A-767D-4241-9AEA-1DEE8E6B4DD5}"/>
    <dgm:cxn modelId="{3BA64F54-7CB8-456A-B855-15EBC878FD30}" srcId="{04969F5D-DF84-4361-B2DD-39401CC01B76}" destId="{FDC1E2EF-4248-448D-BEB9-FBA6FA5C44E2}" srcOrd="3" destOrd="0" parTransId="{E851B025-64AF-4359-8F39-E14B86AA52A9}" sibTransId="{09F8F4E6-9403-4874-81E2-5748AA5733A5}"/>
    <dgm:cxn modelId="{F2596B3F-98AA-4433-909D-523E0D19570C}" type="presOf" srcId="{9EB12F04-2A2D-434A-91D3-8690296BC116}" destId="{6FABEF89-1279-42FA-B73C-5504CC8CC18C}" srcOrd="0" destOrd="0" presId="urn:microsoft.com/office/officeart/2005/8/layout/list1"/>
    <dgm:cxn modelId="{3CCF5114-A31D-40D1-9312-2083B1BFAE58}" type="presOf" srcId="{04969F5D-DF84-4361-B2DD-39401CC01B76}" destId="{928C7BA9-D2ED-4B65-B340-051FDDFDADAC}" srcOrd="0" destOrd="0" presId="urn:microsoft.com/office/officeart/2005/8/layout/list1"/>
    <dgm:cxn modelId="{5808F3A5-1983-4C5F-A43A-4B890F874480}" type="presOf" srcId="{FDC1E2EF-4248-448D-BEB9-FBA6FA5C44E2}" destId="{BE64A705-1B00-437E-811E-23D200C9FB21}" srcOrd="0" destOrd="3" presId="urn:microsoft.com/office/officeart/2005/8/layout/list1"/>
    <dgm:cxn modelId="{134AC16E-B150-4D1B-8CAE-BCB4FDF4C3B3}" type="presOf" srcId="{C6A2509D-2D7B-442A-B939-3D0598FF8C0D}" destId="{EA65D116-2D42-4C5C-9145-9F79510A2446}" srcOrd="0" destOrd="0" presId="urn:microsoft.com/office/officeart/2005/8/layout/list1"/>
    <dgm:cxn modelId="{5D6AD5B9-0FEB-4F0E-B923-F7E17E20D907}" type="presOf" srcId="{946DCDE5-403E-4114-864A-080E3AE4C906}" destId="{BE64A705-1B00-437E-811E-23D200C9FB21}" srcOrd="0" destOrd="0" presId="urn:microsoft.com/office/officeart/2005/8/layout/list1"/>
    <dgm:cxn modelId="{6219D6AE-A3A1-47EF-B1C6-98C6E22E8159}" type="presParOf" srcId="{AC2F6C65-1822-4A25-9E7E-9378A82A1D26}" destId="{A283ECAE-F7D9-4E3B-B63D-9162B6B0CAD7}" srcOrd="0" destOrd="0" presId="urn:microsoft.com/office/officeart/2005/8/layout/list1"/>
    <dgm:cxn modelId="{A4197C0E-B048-4A83-A813-2F6F4BDFB1EA}" type="presParOf" srcId="{A283ECAE-F7D9-4E3B-B63D-9162B6B0CAD7}" destId="{928C7BA9-D2ED-4B65-B340-051FDDFDADAC}" srcOrd="0" destOrd="0" presId="urn:microsoft.com/office/officeart/2005/8/layout/list1"/>
    <dgm:cxn modelId="{C8C98990-892C-4726-815A-541EB682BC80}" type="presParOf" srcId="{A283ECAE-F7D9-4E3B-B63D-9162B6B0CAD7}" destId="{9EC323D9-B223-4C32-91A4-42B90432D650}" srcOrd="1" destOrd="0" presId="urn:microsoft.com/office/officeart/2005/8/layout/list1"/>
    <dgm:cxn modelId="{42B8ADF4-3D88-41F7-BE1D-8ABF84251C1C}" type="presParOf" srcId="{AC2F6C65-1822-4A25-9E7E-9378A82A1D26}" destId="{F43BE2B6-1D8A-4AEB-BFFD-71971A197315}" srcOrd="1" destOrd="0" presId="urn:microsoft.com/office/officeart/2005/8/layout/list1"/>
    <dgm:cxn modelId="{42E91392-6725-4785-81C4-6B07C3815E99}" type="presParOf" srcId="{AC2F6C65-1822-4A25-9E7E-9378A82A1D26}" destId="{BE64A705-1B00-437E-811E-23D200C9FB21}" srcOrd="2" destOrd="0" presId="urn:microsoft.com/office/officeart/2005/8/layout/list1"/>
    <dgm:cxn modelId="{B31B06F3-F171-4CB7-AC3E-EF55D42F4075}" type="presParOf" srcId="{AC2F6C65-1822-4A25-9E7E-9378A82A1D26}" destId="{533A8F75-67F2-4EFE-9B3F-C7E8BC5AACA9}" srcOrd="3" destOrd="0" presId="urn:microsoft.com/office/officeart/2005/8/layout/list1"/>
    <dgm:cxn modelId="{47A2B052-2BB1-448A-929C-0E00D1D2A508}" type="presParOf" srcId="{AC2F6C65-1822-4A25-9E7E-9378A82A1D26}" destId="{27A3368B-22E5-423E-80F7-1DFE63CED911}" srcOrd="4" destOrd="0" presId="urn:microsoft.com/office/officeart/2005/8/layout/list1"/>
    <dgm:cxn modelId="{404253B7-CF9A-40EE-9CFA-544286842184}" type="presParOf" srcId="{27A3368B-22E5-423E-80F7-1DFE63CED911}" destId="{EA65D116-2D42-4C5C-9145-9F79510A2446}" srcOrd="0" destOrd="0" presId="urn:microsoft.com/office/officeart/2005/8/layout/list1"/>
    <dgm:cxn modelId="{47DA58F8-F6C0-4023-B4C5-C0025462E559}" type="presParOf" srcId="{27A3368B-22E5-423E-80F7-1DFE63CED911}" destId="{43297524-C104-4C2B-B964-524214A09E6B}" srcOrd="1" destOrd="0" presId="urn:microsoft.com/office/officeart/2005/8/layout/list1"/>
    <dgm:cxn modelId="{5BFB395A-0781-4FDF-B057-EAFE1BEC6194}" type="presParOf" srcId="{AC2F6C65-1822-4A25-9E7E-9378A82A1D26}" destId="{F8D7F283-7D10-4569-91F2-8A2C5CFF39CE}" srcOrd="5" destOrd="0" presId="urn:microsoft.com/office/officeart/2005/8/layout/list1"/>
    <dgm:cxn modelId="{0D35BEE8-24DD-4078-8649-842675E6EB97}" type="presParOf" srcId="{AC2F6C65-1822-4A25-9E7E-9378A82A1D26}" destId="{6FABEF89-1279-42FA-B73C-5504CC8CC18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5073886-E82A-4151-B9D1-49A659AE21D8}" type="doc">
      <dgm:prSet loTypeId="urn:diagrams.loki3.com/BracketList#1" loCatId="list" qsTypeId="urn:microsoft.com/office/officeart/2005/8/quickstyle/simple1" qsCatId="simple" csTypeId="urn:microsoft.com/office/officeart/2005/8/colors/accent1_2" csCatId="accent1" phldr="1"/>
      <dgm:spPr/>
      <dgm:t>
        <a:bodyPr/>
        <a:lstStyle/>
        <a:p>
          <a:endParaRPr lang="en-US"/>
        </a:p>
      </dgm:t>
    </dgm:pt>
    <dgm:pt modelId="{86F72EFD-7D24-456B-B457-942F2BBC3C61}">
      <dgm:prSet custT="1"/>
      <dgm:spPr/>
      <dgm:t>
        <a:bodyPr/>
        <a:lstStyle/>
        <a:p>
          <a:pPr rtl="0"/>
          <a:r>
            <a:rPr lang="en-US" sz="2400" b="1" dirty="0" smtClean="0"/>
            <a:t>3 Variable Priced CLINS</a:t>
          </a:r>
          <a:endParaRPr lang="en-US" sz="2400" b="1" dirty="0"/>
        </a:p>
      </dgm:t>
    </dgm:pt>
    <dgm:pt modelId="{6BAEB5A6-1D10-4AD4-86A3-96AC8096121F}" type="parTrans" cxnId="{6F57A594-60C9-4CB0-A54E-80759AFA1921}">
      <dgm:prSet/>
      <dgm:spPr/>
      <dgm:t>
        <a:bodyPr/>
        <a:lstStyle/>
        <a:p>
          <a:endParaRPr lang="en-US"/>
        </a:p>
      </dgm:t>
    </dgm:pt>
    <dgm:pt modelId="{DFDA2F0A-61F1-425F-BBE2-30298A0D5E78}" type="sibTrans" cxnId="{6F57A594-60C9-4CB0-A54E-80759AFA1921}">
      <dgm:prSet/>
      <dgm:spPr/>
      <dgm:t>
        <a:bodyPr/>
        <a:lstStyle/>
        <a:p>
          <a:endParaRPr lang="en-US"/>
        </a:p>
      </dgm:t>
    </dgm:pt>
    <dgm:pt modelId="{0AAC7EAF-B524-4876-B60F-D7104EBED3D8}">
      <dgm:prSet custT="1"/>
      <dgm:spPr/>
      <dgm:t>
        <a:bodyPr/>
        <a:lstStyle/>
        <a:p>
          <a:pPr rtl="0"/>
          <a:r>
            <a:rPr lang="en-US" sz="2400" b="1" dirty="0" smtClean="0"/>
            <a:t>CREDIT-Z: </a:t>
          </a:r>
          <a:r>
            <a:rPr lang="en-US" sz="2100" dirty="0" smtClean="0"/>
            <a:t>For Credits</a:t>
          </a:r>
          <a:endParaRPr lang="en-US" sz="2100" dirty="0"/>
        </a:p>
      </dgm:t>
    </dgm:pt>
    <dgm:pt modelId="{FFA5F662-F204-4F6F-895E-F1EC7C12B44E}" type="parTrans" cxnId="{E27BFAB9-30A5-4904-BA8B-89CDD59383CC}">
      <dgm:prSet/>
      <dgm:spPr/>
      <dgm:t>
        <a:bodyPr/>
        <a:lstStyle/>
        <a:p>
          <a:endParaRPr lang="en-US"/>
        </a:p>
      </dgm:t>
    </dgm:pt>
    <dgm:pt modelId="{F1CA185F-F9D9-41E1-B6DB-A15ED1CA987E}" type="sibTrans" cxnId="{E27BFAB9-30A5-4904-BA8B-89CDD59383CC}">
      <dgm:prSet/>
      <dgm:spPr/>
      <dgm:t>
        <a:bodyPr/>
        <a:lstStyle/>
        <a:p>
          <a:endParaRPr lang="en-US"/>
        </a:p>
      </dgm:t>
    </dgm:pt>
    <dgm:pt modelId="{EC6044EC-DEB7-409A-B1DA-7D918D9C2316}">
      <dgm:prSet custT="1"/>
      <dgm:spPr/>
      <dgm:t>
        <a:bodyPr/>
        <a:lstStyle/>
        <a:p>
          <a:pPr rtl="0"/>
          <a:r>
            <a:rPr lang="en-US" sz="2400" b="1" dirty="0" smtClean="0"/>
            <a:t>TRAVEL-Z: </a:t>
          </a:r>
          <a:r>
            <a:rPr lang="en-US" sz="2100" dirty="0" smtClean="0"/>
            <a:t>For Travel in support of in-scope services </a:t>
          </a:r>
          <a:r>
            <a:rPr lang="en-US" sz="1800" dirty="0" smtClean="0"/>
            <a:t>(must follow GSA Travel pricing and regulations)</a:t>
          </a:r>
          <a:endParaRPr lang="en-US" sz="1800" dirty="0"/>
        </a:p>
      </dgm:t>
    </dgm:pt>
    <dgm:pt modelId="{AF2D4286-E26F-4B19-AF39-89FC993EFC38}" type="parTrans" cxnId="{11EF3D4E-5747-48DA-B084-9915CE809FF3}">
      <dgm:prSet/>
      <dgm:spPr/>
      <dgm:t>
        <a:bodyPr/>
        <a:lstStyle/>
        <a:p>
          <a:endParaRPr lang="en-US"/>
        </a:p>
      </dgm:t>
    </dgm:pt>
    <dgm:pt modelId="{2C29F52A-245B-404E-BF73-D38615D33E93}" type="sibTrans" cxnId="{11EF3D4E-5747-48DA-B084-9915CE809FF3}">
      <dgm:prSet/>
      <dgm:spPr/>
      <dgm:t>
        <a:bodyPr/>
        <a:lstStyle/>
        <a:p>
          <a:endParaRPr lang="en-US"/>
        </a:p>
      </dgm:t>
    </dgm:pt>
    <dgm:pt modelId="{E5431DB5-0FA9-414B-86A1-4426CD74AEF5}">
      <dgm:prSet custT="1"/>
      <dgm:spPr/>
      <dgm:t>
        <a:bodyPr/>
        <a:lstStyle/>
        <a:p>
          <a:pPr rtl="0"/>
          <a:r>
            <a:rPr lang="en-US" sz="2400" b="1" dirty="0" smtClean="0"/>
            <a:t>DELIVERY-Z: </a:t>
          </a:r>
          <a:r>
            <a:rPr lang="en-US" sz="2100" dirty="0" smtClean="0"/>
            <a:t>For Delivery and Shipping costs</a:t>
          </a:r>
          <a:endParaRPr lang="en-US" sz="2100" dirty="0"/>
        </a:p>
      </dgm:t>
    </dgm:pt>
    <dgm:pt modelId="{950234B2-E502-4C5A-8CB6-CAD3B8C472A9}" type="parTrans" cxnId="{1510122A-53BE-4222-AA5E-5944C1CFE0D4}">
      <dgm:prSet/>
      <dgm:spPr/>
      <dgm:t>
        <a:bodyPr/>
        <a:lstStyle/>
        <a:p>
          <a:endParaRPr lang="en-US"/>
        </a:p>
      </dgm:t>
    </dgm:pt>
    <dgm:pt modelId="{BF94CEDF-15D7-4DAD-8D42-0FE3496543EE}" type="sibTrans" cxnId="{1510122A-53BE-4222-AA5E-5944C1CFE0D4}">
      <dgm:prSet/>
      <dgm:spPr/>
      <dgm:t>
        <a:bodyPr/>
        <a:lstStyle/>
        <a:p>
          <a:endParaRPr lang="en-US"/>
        </a:p>
      </dgm:t>
    </dgm:pt>
    <dgm:pt modelId="{C5BF74DF-4F99-4215-AF25-70AC4BE4E5CB}">
      <dgm:prSet custT="1"/>
      <dgm:spPr/>
      <dgm:t>
        <a:bodyPr/>
        <a:lstStyle/>
        <a:p>
          <a:pPr rtl="0"/>
          <a:r>
            <a:rPr lang="en-US" sz="2400" b="1" dirty="0" smtClean="0"/>
            <a:t>GOVERNMENTAL-Z</a:t>
          </a:r>
          <a:r>
            <a:rPr lang="en-US" sz="2100" dirty="0" smtClean="0"/>
            <a:t>: For government fees</a:t>
          </a:r>
          <a:endParaRPr lang="en-US" sz="2100" dirty="0"/>
        </a:p>
      </dgm:t>
    </dgm:pt>
    <dgm:pt modelId="{76243591-A65E-4D6C-913D-79560856BBCA}" type="parTrans" cxnId="{CF092329-FDEB-4684-BF20-AD867C0F24BA}">
      <dgm:prSet/>
      <dgm:spPr/>
    </dgm:pt>
    <dgm:pt modelId="{A46E6FEE-14C8-4958-97CA-DFF736AA60BD}" type="sibTrans" cxnId="{CF092329-FDEB-4684-BF20-AD867C0F24BA}">
      <dgm:prSet/>
      <dgm:spPr/>
    </dgm:pt>
    <dgm:pt modelId="{EBD90EF7-B2A5-43EF-9D59-5F7E2ABE772F}" type="pres">
      <dgm:prSet presAssocID="{D5073886-E82A-4151-B9D1-49A659AE21D8}" presName="Name0" presStyleCnt="0">
        <dgm:presLayoutVars>
          <dgm:dir/>
          <dgm:animLvl val="lvl"/>
          <dgm:resizeHandles val="exact"/>
        </dgm:presLayoutVars>
      </dgm:prSet>
      <dgm:spPr/>
      <dgm:t>
        <a:bodyPr/>
        <a:lstStyle/>
        <a:p>
          <a:endParaRPr lang="en-US"/>
        </a:p>
      </dgm:t>
    </dgm:pt>
    <dgm:pt modelId="{2AFD5078-83D4-4BF1-93AD-9B64B5F7E950}" type="pres">
      <dgm:prSet presAssocID="{86F72EFD-7D24-456B-B457-942F2BBC3C61}" presName="linNode" presStyleCnt="0"/>
      <dgm:spPr/>
    </dgm:pt>
    <dgm:pt modelId="{A390B6DC-56DD-4DFF-A41D-0B2A068DD3D4}" type="pres">
      <dgm:prSet presAssocID="{86F72EFD-7D24-456B-B457-942F2BBC3C61}" presName="parTx" presStyleLbl="revTx" presStyleIdx="0" presStyleCnt="1">
        <dgm:presLayoutVars>
          <dgm:chMax val="1"/>
          <dgm:bulletEnabled val="1"/>
        </dgm:presLayoutVars>
      </dgm:prSet>
      <dgm:spPr/>
      <dgm:t>
        <a:bodyPr/>
        <a:lstStyle/>
        <a:p>
          <a:endParaRPr lang="en-US"/>
        </a:p>
      </dgm:t>
    </dgm:pt>
    <dgm:pt modelId="{8E124E42-76FE-408B-A032-00A666E25CC9}" type="pres">
      <dgm:prSet presAssocID="{86F72EFD-7D24-456B-B457-942F2BBC3C61}" presName="bracket" presStyleLbl="parChTrans1D1" presStyleIdx="0" presStyleCnt="1"/>
      <dgm:spPr/>
    </dgm:pt>
    <dgm:pt modelId="{C78573A2-AB02-49E1-A924-1F2D3DC2202C}" type="pres">
      <dgm:prSet presAssocID="{86F72EFD-7D24-456B-B457-942F2BBC3C61}" presName="spH" presStyleCnt="0"/>
      <dgm:spPr/>
    </dgm:pt>
    <dgm:pt modelId="{F26741FA-3EEA-4F94-92BB-D0ED3D97EF54}" type="pres">
      <dgm:prSet presAssocID="{86F72EFD-7D24-456B-B457-942F2BBC3C61}" presName="desTx" presStyleLbl="node1" presStyleIdx="0" presStyleCnt="1" custScaleX="111353">
        <dgm:presLayoutVars>
          <dgm:bulletEnabled val="1"/>
        </dgm:presLayoutVars>
      </dgm:prSet>
      <dgm:spPr/>
      <dgm:t>
        <a:bodyPr/>
        <a:lstStyle/>
        <a:p>
          <a:endParaRPr lang="en-US"/>
        </a:p>
      </dgm:t>
    </dgm:pt>
  </dgm:ptLst>
  <dgm:cxnLst>
    <dgm:cxn modelId="{6A774C0C-559C-453F-A318-13858144C8CE}" type="presOf" srcId="{D5073886-E82A-4151-B9D1-49A659AE21D8}" destId="{EBD90EF7-B2A5-43EF-9D59-5F7E2ABE772F}" srcOrd="0" destOrd="0" presId="urn:diagrams.loki3.com/BracketList#1"/>
    <dgm:cxn modelId="{C77933D3-C064-4D27-A9F8-8D5EA7083961}" type="presOf" srcId="{E5431DB5-0FA9-414B-86A1-4426CD74AEF5}" destId="{F26741FA-3EEA-4F94-92BB-D0ED3D97EF54}" srcOrd="0" destOrd="2" presId="urn:diagrams.loki3.com/BracketList#1"/>
    <dgm:cxn modelId="{E27BFAB9-30A5-4904-BA8B-89CDD59383CC}" srcId="{86F72EFD-7D24-456B-B457-942F2BBC3C61}" destId="{0AAC7EAF-B524-4876-B60F-D7104EBED3D8}" srcOrd="0" destOrd="0" parTransId="{FFA5F662-F204-4F6F-895E-F1EC7C12B44E}" sibTransId="{F1CA185F-F9D9-41E1-B6DB-A15ED1CA987E}"/>
    <dgm:cxn modelId="{F0B9D3BF-05F1-4438-A364-39EE61CE0CF2}" type="presOf" srcId="{86F72EFD-7D24-456B-B457-942F2BBC3C61}" destId="{A390B6DC-56DD-4DFF-A41D-0B2A068DD3D4}" srcOrd="0" destOrd="0" presId="urn:diagrams.loki3.com/BracketList#1"/>
    <dgm:cxn modelId="{C4B61981-6058-45EB-8CF5-45B387697A99}" type="presOf" srcId="{0AAC7EAF-B524-4876-B60F-D7104EBED3D8}" destId="{F26741FA-3EEA-4F94-92BB-D0ED3D97EF54}" srcOrd="0" destOrd="0" presId="urn:diagrams.loki3.com/BracketList#1"/>
    <dgm:cxn modelId="{5E25711C-7F32-48EE-91B1-851682DA0AF2}" type="presOf" srcId="{C5BF74DF-4F99-4215-AF25-70AC4BE4E5CB}" destId="{F26741FA-3EEA-4F94-92BB-D0ED3D97EF54}" srcOrd="0" destOrd="3" presId="urn:diagrams.loki3.com/BracketList#1"/>
    <dgm:cxn modelId="{6F57A594-60C9-4CB0-A54E-80759AFA1921}" srcId="{D5073886-E82A-4151-B9D1-49A659AE21D8}" destId="{86F72EFD-7D24-456B-B457-942F2BBC3C61}" srcOrd="0" destOrd="0" parTransId="{6BAEB5A6-1D10-4AD4-86A3-96AC8096121F}" sibTransId="{DFDA2F0A-61F1-425F-BBE2-30298A0D5E78}"/>
    <dgm:cxn modelId="{FCFD6196-E2AB-458D-9947-E9DA7FD14BA2}" type="presOf" srcId="{EC6044EC-DEB7-409A-B1DA-7D918D9C2316}" destId="{F26741FA-3EEA-4F94-92BB-D0ED3D97EF54}" srcOrd="0" destOrd="1" presId="urn:diagrams.loki3.com/BracketList#1"/>
    <dgm:cxn modelId="{1510122A-53BE-4222-AA5E-5944C1CFE0D4}" srcId="{86F72EFD-7D24-456B-B457-942F2BBC3C61}" destId="{E5431DB5-0FA9-414B-86A1-4426CD74AEF5}" srcOrd="2" destOrd="0" parTransId="{950234B2-E502-4C5A-8CB6-CAD3B8C472A9}" sibTransId="{BF94CEDF-15D7-4DAD-8D42-0FE3496543EE}"/>
    <dgm:cxn modelId="{CF092329-FDEB-4684-BF20-AD867C0F24BA}" srcId="{86F72EFD-7D24-456B-B457-942F2BBC3C61}" destId="{C5BF74DF-4F99-4215-AF25-70AC4BE4E5CB}" srcOrd="3" destOrd="0" parTransId="{76243591-A65E-4D6C-913D-79560856BBCA}" sibTransId="{A46E6FEE-14C8-4958-97CA-DFF736AA60BD}"/>
    <dgm:cxn modelId="{11EF3D4E-5747-48DA-B084-9915CE809FF3}" srcId="{86F72EFD-7D24-456B-B457-942F2BBC3C61}" destId="{EC6044EC-DEB7-409A-B1DA-7D918D9C2316}" srcOrd="1" destOrd="0" parTransId="{AF2D4286-E26F-4B19-AF39-89FC993EFC38}" sibTransId="{2C29F52A-245B-404E-BF73-D38615D33E93}"/>
    <dgm:cxn modelId="{419F0CC4-A364-49F3-8274-3E63E76B52F5}" type="presParOf" srcId="{EBD90EF7-B2A5-43EF-9D59-5F7E2ABE772F}" destId="{2AFD5078-83D4-4BF1-93AD-9B64B5F7E950}" srcOrd="0" destOrd="0" presId="urn:diagrams.loki3.com/BracketList#1"/>
    <dgm:cxn modelId="{4A48CE95-482C-44D8-8B44-FEA2A2561B97}" type="presParOf" srcId="{2AFD5078-83D4-4BF1-93AD-9B64B5F7E950}" destId="{A390B6DC-56DD-4DFF-A41D-0B2A068DD3D4}" srcOrd="0" destOrd="0" presId="urn:diagrams.loki3.com/BracketList#1"/>
    <dgm:cxn modelId="{78250D03-C675-4ADA-9FBB-F599797CD58D}" type="presParOf" srcId="{2AFD5078-83D4-4BF1-93AD-9B64B5F7E950}" destId="{8E124E42-76FE-408B-A032-00A666E25CC9}" srcOrd="1" destOrd="0" presId="urn:diagrams.loki3.com/BracketList#1"/>
    <dgm:cxn modelId="{43132CE5-E8BA-4A8B-B5B8-C898492A18F3}" type="presParOf" srcId="{2AFD5078-83D4-4BF1-93AD-9B64B5F7E950}" destId="{C78573A2-AB02-49E1-A924-1F2D3DC2202C}" srcOrd="2" destOrd="0" presId="urn:diagrams.loki3.com/BracketList#1"/>
    <dgm:cxn modelId="{6BF6D028-BC97-4F6D-9664-F389F0F87ABB}" type="presParOf" srcId="{2AFD5078-83D4-4BF1-93AD-9B64B5F7E950}" destId="{F26741FA-3EEA-4F94-92BB-D0ED3D97EF54}" srcOrd="3" destOrd="0" presId="urn:diagrams.loki3.com/Bracke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22429E8-EE4E-4DB1-8CF5-2C5A6D2836D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37E0FB6C-47CA-425F-8C0F-D5823B4A78D5}">
      <dgm:prSet phldrT="[Text]" custT="1"/>
      <dgm:spPr/>
      <dgm:t>
        <a:bodyPr/>
        <a:lstStyle/>
        <a:p>
          <a:r>
            <a:rPr lang="en-US" sz="2800" b="1" dirty="0" smtClean="0"/>
            <a:t>Strike</a:t>
          </a:r>
          <a:endParaRPr lang="en-US" sz="2800" b="1" dirty="0"/>
        </a:p>
      </dgm:t>
    </dgm:pt>
    <dgm:pt modelId="{A290E14E-18F0-4EF9-B0A0-B14B80C12FE4}" type="parTrans" cxnId="{B6AB415F-0DB3-44A6-98EF-B2741A9B6D9B}">
      <dgm:prSet/>
      <dgm:spPr/>
      <dgm:t>
        <a:bodyPr/>
        <a:lstStyle/>
        <a:p>
          <a:endParaRPr lang="en-US"/>
        </a:p>
      </dgm:t>
    </dgm:pt>
    <dgm:pt modelId="{01D02435-995C-457A-8F31-38DBD46BA35B}" type="sibTrans" cxnId="{B6AB415F-0DB3-44A6-98EF-B2741A9B6D9B}">
      <dgm:prSet/>
      <dgm:spPr/>
      <dgm:t>
        <a:bodyPr/>
        <a:lstStyle/>
        <a:p>
          <a:endParaRPr lang="en-US"/>
        </a:p>
      </dgm:t>
    </dgm:pt>
    <dgm:pt modelId="{05240F26-A6DD-4655-9587-3362447B6296}">
      <dgm:prSet phldrT="[Text]" custT="1"/>
      <dgm:spPr/>
      <dgm:t>
        <a:bodyPr/>
        <a:lstStyle/>
        <a:p>
          <a:r>
            <a:rPr lang="en-US" sz="2200" dirty="0" smtClean="0">
              <a:latin typeface="+mj-lt"/>
            </a:rPr>
            <a:t>A minor violation of the SEWP policies and procedures. </a:t>
          </a:r>
          <a:r>
            <a:rPr lang="en-US" sz="1600" i="1" dirty="0" smtClean="0">
              <a:latin typeface="+mj-lt"/>
            </a:rPr>
            <a:t>*Different for each category*</a:t>
          </a:r>
          <a:endParaRPr lang="en-US" sz="1600" i="1" dirty="0">
            <a:latin typeface="+mj-lt"/>
          </a:endParaRPr>
        </a:p>
      </dgm:t>
    </dgm:pt>
    <dgm:pt modelId="{3C3DE087-9F34-4FCC-BCDD-DEA018D61CEC}" type="parTrans" cxnId="{620894E7-CD96-4D55-80CE-B3426434D3C5}">
      <dgm:prSet/>
      <dgm:spPr/>
      <dgm:t>
        <a:bodyPr/>
        <a:lstStyle/>
        <a:p>
          <a:endParaRPr lang="en-US"/>
        </a:p>
      </dgm:t>
    </dgm:pt>
    <dgm:pt modelId="{119496FD-0F01-47FD-9946-9B1B11D64A9F}" type="sibTrans" cxnId="{620894E7-CD96-4D55-80CE-B3426434D3C5}">
      <dgm:prSet/>
      <dgm:spPr/>
      <dgm:t>
        <a:bodyPr/>
        <a:lstStyle/>
        <a:p>
          <a:endParaRPr lang="en-US"/>
        </a:p>
      </dgm:t>
    </dgm:pt>
    <dgm:pt modelId="{DD2D4E92-0D69-4F8E-8DAF-8D161D8C9D72}">
      <dgm:prSet phldrT="[Text]" custT="1"/>
      <dgm:spPr/>
      <dgm:t>
        <a:bodyPr/>
        <a:lstStyle/>
        <a:p>
          <a:r>
            <a:rPr lang="en-US" sz="2800" b="1" dirty="0" smtClean="0"/>
            <a:t>Downgrade</a:t>
          </a:r>
          <a:endParaRPr lang="en-US" sz="2200" dirty="0"/>
        </a:p>
      </dgm:t>
    </dgm:pt>
    <dgm:pt modelId="{2096B762-1778-4312-8161-851D0F5EA6A6}" type="parTrans" cxnId="{B7526E3D-1616-4CC8-9D71-ED8FE10DF13A}">
      <dgm:prSet/>
      <dgm:spPr/>
      <dgm:t>
        <a:bodyPr/>
        <a:lstStyle/>
        <a:p>
          <a:endParaRPr lang="en-US"/>
        </a:p>
      </dgm:t>
    </dgm:pt>
    <dgm:pt modelId="{A8E57613-C738-4B4F-B6A5-89F68BF2E809}" type="sibTrans" cxnId="{B7526E3D-1616-4CC8-9D71-ED8FE10DF13A}">
      <dgm:prSet/>
      <dgm:spPr/>
      <dgm:t>
        <a:bodyPr/>
        <a:lstStyle/>
        <a:p>
          <a:endParaRPr lang="en-US"/>
        </a:p>
      </dgm:t>
    </dgm:pt>
    <dgm:pt modelId="{07F7985E-9893-4F4A-8EBF-9883EF270237}">
      <dgm:prSet phldrT="[Text]"/>
      <dgm:spPr/>
      <dgm:t>
        <a:bodyPr/>
        <a:lstStyle/>
        <a:p>
          <a:r>
            <a:rPr lang="en-US" dirty="0" smtClean="0">
              <a:latin typeface="+mj-lt"/>
            </a:rPr>
            <a:t>Results from cumulative strikes, or an egregious violation that results in an immediate drop in color</a:t>
          </a:r>
          <a:endParaRPr lang="en-US" dirty="0">
            <a:latin typeface="+mj-lt"/>
          </a:endParaRPr>
        </a:p>
      </dgm:t>
    </dgm:pt>
    <dgm:pt modelId="{EDB802BA-2445-460E-9B0E-7CBD3B55AFC3}" type="parTrans" cxnId="{0C4EC468-41A0-41E9-9E91-1EDBD88559AE}">
      <dgm:prSet/>
      <dgm:spPr/>
      <dgm:t>
        <a:bodyPr/>
        <a:lstStyle/>
        <a:p>
          <a:endParaRPr lang="en-US"/>
        </a:p>
      </dgm:t>
    </dgm:pt>
    <dgm:pt modelId="{B043330D-9BB1-45DB-B409-4DDC7E68DD36}" type="sibTrans" cxnId="{0C4EC468-41A0-41E9-9E91-1EDBD88559AE}">
      <dgm:prSet/>
      <dgm:spPr/>
      <dgm:t>
        <a:bodyPr/>
        <a:lstStyle/>
        <a:p>
          <a:endParaRPr lang="en-US"/>
        </a:p>
      </dgm:t>
    </dgm:pt>
    <dgm:pt modelId="{9601DB31-D4BF-4999-97CC-7EB73BFB80AB}" type="pres">
      <dgm:prSet presAssocID="{522429E8-EE4E-4DB1-8CF5-2C5A6D2836D8}" presName="linear" presStyleCnt="0">
        <dgm:presLayoutVars>
          <dgm:dir/>
          <dgm:animLvl val="lvl"/>
          <dgm:resizeHandles val="exact"/>
        </dgm:presLayoutVars>
      </dgm:prSet>
      <dgm:spPr/>
      <dgm:t>
        <a:bodyPr/>
        <a:lstStyle/>
        <a:p>
          <a:endParaRPr lang="en-US"/>
        </a:p>
      </dgm:t>
    </dgm:pt>
    <dgm:pt modelId="{23FDDCAC-0DC6-4EF4-AB94-13BFC74D3BE9}" type="pres">
      <dgm:prSet presAssocID="{37E0FB6C-47CA-425F-8C0F-D5823B4A78D5}" presName="parentLin" presStyleCnt="0"/>
      <dgm:spPr/>
    </dgm:pt>
    <dgm:pt modelId="{166991D9-B518-4E46-B970-334D8E772FCF}" type="pres">
      <dgm:prSet presAssocID="{37E0FB6C-47CA-425F-8C0F-D5823B4A78D5}" presName="parentLeftMargin" presStyleLbl="node1" presStyleIdx="0" presStyleCnt="2"/>
      <dgm:spPr/>
      <dgm:t>
        <a:bodyPr/>
        <a:lstStyle/>
        <a:p>
          <a:endParaRPr lang="en-US"/>
        </a:p>
      </dgm:t>
    </dgm:pt>
    <dgm:pt modelId="{F434B647-F402-4507-97EB-DC22CF9B0EBC}" type="pres">
      <dgm:prSet presAssocID="{37E0FB6C-47CA-425F-8C0F-D5823B4A78D5}" presName="parentText" presStyleLbl="node1" presStyleIdx="0" presStyleCnt="2" custLinFactNeighborX="-11733" custLinFactNeighborY="-3559">
        <dgm:presLayoutVars>
          <dgm:chMax val="0"/>
          <dgm:bulletEnabled val="1"/>
        </dgm:presLayoutVars>
      </dgm:prSet>
      <dgm:spPr/>
      <dgm:t>
        <a:bodyPr/>
        <a:lstStyle/>
        <a:p>
          <a:endParaRPr lang="en-US"/>
        </a:p>
      </dgm:t>
    </dgm:pt>
    <dgm:pt modelId="{016258DD-510D-479A-9B99-C3964D3E8E24}" type="pres">
      <dgm:prSet presAssocID="{37E0FB6C-47CA-425F-8C0F-D5823B4A78D5}" presName="negativeSpace" presStyleCnt="0"/>
      <dgm:spPr/>
    </dgm:pt>
    <dgm:pt modelId="{C9B03C26-8789-431D-9B70-B9B736BB55E2}" type="pres">
      <dgm:prSet presAssocID="{37E0FB6C-47CA-425F-8C0F-D5823B4A78D5}" presName="childText" presStyleLbl="conFgAcc1" presStyleIdx="0" presStyleCnt="2">
        <dgm:presLayoutVars>
          <dgm:bulletEnabled val="1"/>
        </dgm:presLayoutVars>
      </dgm:prSet>
      <dgm:spPr/>
      <dgm:t>
        <a:bodyPr/>
        <a:lstStyle/>
        <a:p>
          <a:endParaRPr lang="en-US"/>
        </a:p>
      </dgm:t>
    </dgm:pt>
    <dgm:pt modelId="{98EAD38B-2382-453B-9567-F8A13ED532C2}" type="pres">
      <dgm:prSet presAssocID="{01D02435-995C-457A-8F31-38DBD46BA35B}" presName="spaceBetweenRectangles" presStyleCnt="0"/>
      <dgm:spPr/>
    </dgm:pt>
    <dgm:pt modelId="{0B117584-EEDE-40E9-90E2-272E850F06C1}" type="pres">
      <dgm:prSet presAssocID="{DD2D4E92-0D69-4F8E-8DAF-8D161D8C9D72}" presName="parentLin" presStyleCnt="0"/>
      <dgm:spPr/>
    </dgm:pt>
    <dgm:pt modelId="{09850820-47CC-4C6C-9E35-8434A65CBF53}" type="pres">
      <dgm:prSet presAssocID="{DD2D4E92-0D69-4F8E-8DAF-8D161D8C9D72}" presName="parentLeftMargin" presStyleLbl="node1" presStyleIdx="0" presStyleCnt="2"/>
      <dgm:spPr/>
      <dgm:t>
        <a:bodyPr/>
        <a:lstStyle/>
        <a:p>
          <a:endParaRPr lang="en-US"/>
        </a:p>
      </dgm:t>
    </dgm:pt>
    <dgm:pt modelId="{A0364DF3-3CFE-43F4-8EFF-CBF408CC30F1}" type="pres">
      <dgm:prSet presAssocID="{DD2D4E92-0D69-4F8E-8DAF-8D161D8C9D72}" presName="parentText" presStyleLbl="node1" presStyleIdx="1" presStyleCnt="2">
        <dgm:presLayoutVars>
          <dgm:chMax val="0"/>
          <dgm:bulletEnabled val="1"/>
        </dgm:presLayoutVars>
      </dgm:prSet>
      <dgm:spPr/>
      <dgm:t>
        <a:bodyPr/>
        <a:lstStyle/>
        <a:p>
          <a:endParaRPr lang="en-US"/>
        </a:p>
      </dgm:t>
    </dgm:pt>
    <dgm:pt modelId="{A72A8846-7110-4919-A38B-7E0ADB0DF578}" type="pres">
      <dgm:prSet presAssocID="{DD2D4E92-0D69-4F8E-8DAF-8D161D8C9D72}" presName="negativeSpace" presStyleCnt="0"/>
      <dgm:spPr/>
    </dgm:pt>
    <dgm:pt modelId="{E602BCFB-CAC4-4D4A-BBAE-856C28C331E6}" type="pres">
      <dgm:prSet presAssocID="{DD2D4E92-0D69-4F8E-8DAF-8D161D8C9D72}" presName="childText" presStyleLbl="conFgAcc1" presStyleIdx="1" presStyleCnt="2">
        <dgm:presLayoutVars>
          <dgm:bulletEnabled val="1"/>
        </dgm:presLayoutVars>
      </dgm:prSet>
      <dgm:spPr/>
      <dgm:t>
        <a:bodyPr/>
        <a:lstStyle/>
        <a:p>
          <a:endParaRPr lang="en-US"/>
        </a:p>
      </dgm:t>
    </dgm:pt>
  </dgm:ptLst>
  <dgm:cxnLst>
    <dgm:cxn modelId="{620894E7-CD96-4D55-80CE-B3426434D3C5}" srcId="{37E0FB6C-47CA-425F-8C0F-D5823B4A78D5}" destId="{05240F26-A6DD-4655-9587-3362447B6296}" srcOrd="0" destOrd="0" parTransId="{3C3DE087-9F34-4FCC-BCDD-DEA018D61CEC}" sibTransId="{119496FD-0F01-47FD-9946-9B1B11D64A9F}"/>
    <dgm:cxn modelId="{E08BF9BB-A995-4987-AB6C-238EE976C519}" type="presOf" srcId="{07F7985E-9893-4F4A-8EBF-9883EF270237}" destId="{E602BCFB-CAC4-4D4A-BBAE-856C28C331E6}" srcOrd="0" destOrd="0" presId="urn:microsoft.com/office/officeart/2005/8/layout/list1"/>
    <dgm:cxn modelId="{3A9B2560-462E-46C2-84B2-21CBA84AD8C8}" type="presOf" srcId="{DD2D4E92-0D69-4F8E-8DAF-8D161D8C9D72}" destId="{09850820-47CC-4C6C-9E35-8434A65CBF53}" srcOrd="0" destOrd="0" presId="urn:microsoft.com/office/officeart/2005/8/layout/list1"/>
    <dgm:cxn modelId="{B6AB415F-0DB3-44A6-98EF-B2741A9B6D9B}" srcId="{522429E8-EE4E-4DB1-8CF5-2C5A6D2836D8}" destId="{37E0FB6C-47CA-425F-8C0F-D5823B4A78D5}" srcOrd="0" destOrd="0" parTransId="{A290E14E-18F0-4EF9-B0A0-B14B80C12FE4}" sibTransId="{01D02435-995C-457A-8F31-38DBD46BA35B}"/>
    <dgm:cxn modelId="{0C4EC468-41A0-41E9-9E91-1EDBD88559AE}" srcId="{DD2D4E92-0D69-4F8E-8DAF-8D161D8C9D72}" destId="{07F7985E-9893-4F4A-8EBF-9883EF270237}" srcOrd="0" destOrd="0" parTransId="{EDB802BA-2445-460E-9B0E-7CBD3B55AFC3}" sibTransId="{B043330D-9BB1-45DB-B409-4DDC7E68DD36}"/>
    <dgm:cxn modelId="{CBA57664-BE81-468D-93FA-76C9B50073D6}" type="presOf" srcId="{37E0FB6C-47CA-425F-8C0F-D5823B4A78D5}" destId="{F434B647-F402-4507-97EB-DC22CF9B0EBC}" srcOrd="1" destOrd="0" presId="urn:microsoft.com/office/officeart/2005/8/layout/list1"/>
    <dgm:cxn modelId="{F1E3BD2B-FD09-4532-8D1E-E04F75E62AA3}" type="presOf" srcId="{37E0FB6C-47CA-425F-8C0F-D5823B4A78D5}" destId="{166991D9-B518-4E46-B970-334D8E772FCF}" srcOrd="0" destOrd="0" presId="urn:microsoft.com/office/officeart/2005/8/layout/list1"/>
    <dgm:cxn modelId="{7E0C9E62-8B23-4F2C-B2FF-4E2FCDA770AA}" type="presOf" srcId="{DD2D4E92-0D69-4F8E-8DAF-8D161D8C9D72}" destId="{A0364DF3-3CFE-43F4-8EFF-CBF408CC30F1}" srcOrd="1" destOrd="0" presId="urn:microsoft.com/office/officeart/2005/8/layout/list1"/>
    <dgm:cxn modelId="{A95BC902-BA1C-44E3-8379-E45773DE1806}" type="presOf" srcId="{05240F26-A6DD-4655-9587-3362447B6296}" destId="{C9B03C26-8789-431D-9B70-B9B736BB55E2}" srcOrd="0" destOrd="0" presId="urn:microsoft.com/office/officeart/2005/8/layout/list1"/>
    <dgm:cxn modelId="{E2746FB7-6EB1-4860-87C4-5F19445DFD8B}" type="presOf" srcId="{522429E8-EE4E-4DB1-8CF5-2C5A6D2836D8}" destId="{9601DB31-D4BF-4999-97CC-7EB73BFB80AB}" srcOrd="0" destOrd="0" presId="urn:microsoft.com/office/officeart/2005/8/layout/list1"/>
    <dgm:cxn modelId="{B7526E3D-1616-4CC8-9D71-ED8FE10DF13A}" srcId="{522429E8-EE4E-4DB1-8CF5-2C5A6D2836D8}" destId="{DD2D4E92-0D69-4F8E-8DAF-8D161D8C9D72}" srcOrd="1" destOrd="0" parTransId="{2096B762-1778-4312-8161-851D0F5EA6A6}" sibTransId="{A8E57613-C738-4B4F-B6A5-89F68BF2E809}"/>
    <dgm:cxn modelId="{25EB0154-E7F9-4D2E-96D5-AD72390775EF}" type="presParOf" srcId="{9601DB31-D4BF-4999-97CC-7EB73BFB80AB}" destId="{23FDDCAC-0DC6-4EF4-AB94-13BFC74D3BE9}" srcOrd="0" destOrd="0" presId="urn:microsoft.com/office/officeart/2005/8/layout/list1"/>
    <dgm:cxn modelId="{D558550C-D600-442E-9A48-C4AAE978C12F}" type="presParOf" srcId="{23FDDCAC-0DC6-4EF4-AB94-13BFC74D3BE9}" destId="{166991D9-B518-4E46-B970-334D8E772FCF}" srcOrd="0" destOrd="0" presId="urn:microsoft.com/office/officeart/2005/8/layout/list1"/>
    <dgm:cxn modelId="{34D90CC0-FBE3-449B-A289-4CD14465B42C}" type="presParOf" srcId="{23FDDCAC-0DC6-4EF4-AB94-13BFC74D3BE9}" destId="{F434B647-F402-4507-97EB-DC22CF9B0EBC}" srcOrd="1" destOrd="0" presId="urn:microsoft.com/office/officeart/2005/8/layout/list1"/>
    <dgm:cxn modelId="{51DCB480-A883-4DA3-A79A-1DF32B118225}" type="presParOf" srcId="{9601DB31-D4BF-4999-97CC-7EB73BFB80AB}" destId="{016258DD-510D-479A-9B99-C3964D3E8E24}" srcOrd="1" destOrd="0" presId="urn:microsoft.com/office/officeart/2005/8/layout/list1"/>
    <dgm:cxn modelId="{4A17B11A-3D01-4871-ACC8-4CCCE133D38D}" type="presParOf" srcId="{9601DB31-D4BF-4999-97CC-7EB73BFB80AB}" destId="{C9B03C26-8789-431D-9B70-B9B736BB55E2}" srcOrd="2" destOrd="0" presId="urn:microsoft.com/office/officeart/2005/8/layout/list1"/>
    <dgm:cxn modelId="{A9AB9C4F-5B13-4391-A3FE-46EBADC564C6}" type="presParOf" srcId="{9601DB31-D4BF-4999-97CC-7EB73BFB80AB}" destId="{98EAD38B-2382-453B-9567-F8A13ED532C2}" srcOrd="3" destOrd="0" presId="urn:microsoft.com/office/officeart/2005/8/layout/list1"/>
    <dgm:cxn modelId="{BFE08163-72D5-4D22-8F77-F10E89CD77B9}" type="presParOf" srcId="{9601DB31-D4BF-4999-97CC-7EB73BFB80AB}" destId="{0B117584-EEDE-40E9-90E2-272E850F06C1}" srcOrd="4" destOrd="0" presId="urn:microsoft.com/office/officeart/2005/8/layout/list1"/>
    <dgm:cxn modelId="{A6284CAF-3CE8-4990-B05E-B01376726120}" type="presParOf" srcId="{0B117584-EEDE-40E9-90E2-272E850F06C1}" destId="{09850820-47CC-4C6C-9E35-8434A65CBF53}" srcOrd="0" destOrd="0" presId="urn:microsoft.com/office/officeart/2005/8/layout/list1"/>
    <dgm:cxn modelId="{12EA700F-C21D-4BF9-87BC-340A33401CD2}" type="presParOf" srcId="{0B117584-EEDE-40E9-90E2-272E850F06C1}" destId="{A0364DF3-3CFE-43F4-8EFF-CBF408CC30F1}" srcOrd="1" destOrd="0" presId="urn:microsoft.com/office/officeart/2005/8/layout/list1"/>
    <dgm:cxn modelId="{0DC8A7B9-6DEB-42D9-806F-8CF54486A07E}" type="presParOf" srcId="{9601DB31-D4BF-4999-97CC-7EB73BFB80AB}" destId="{A72A8846-7110-4919-A38B-7E0ADB0DF578}" srcOrd="5" destOrd="0" presId="urn:microsoft.com/office/officeart/2005/8/layout/list1"/>
    <dgm:cxn modelId="{0FA0A789-B44A-467C-B864-D8BE68A7D7C1}" type="presParOf" srcId="{9601DB31-D4BF-4999-97CC-7EB73BFB80AB}" destId="{E602BCFB-CAC4-4D4A-BBAE-856C28C331E6}"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D07B4C-3953-4D73-8F19-618E3BAB81B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2931C7E6-96D3-496F-B567-23EECF6BDC27}">
      <dgm:prSet phldrT="[Text]"/>
      <dgm:spPr/>
      <dgm:t>
        <a:bodyPr/>
        <a:lstStyle/>
        <a:p>
          <a:r>
            <a:rPr lang="en-US" b="1" dirty="0" smtClean="0"/>
            <a:t>Customer Satisfaction</a:t>
          </a:r>
          <a:endParaRPr lang="en-US" dirty="0"/>
        </a:p>
      </dgm:t>
    </dgm:pt>
    <dgm:pt modelId="{6692E18A-A278-43FE-BD99-6F62BD297D91}" type="parTrans" cxnId="{9C675A7E-94C3-4A6A-AB3B-72954F9A873A}">
      <dgm:prSet/>
      <dgm:spPr/>
      <dgm:t>
        <a:bodyPr/>
        <a:lstStyle/>
        <a:p>
          <a:endParaRPr lang="en-US"/>
        </a:p>
      </dgm:t>
    </dgm:pt>
    <dgm:pt modelId="{F4532665-1EEC-461B-8FF3-77D23820C1D1}" type="sibTrans" cxnId="{9C675A7E-94C3-4A6A-AB3B-72954F9A873A}">
      <dgm:prSet/>
      <dgm:spPr/>
      <dgm:t>
        <a:bodyPr/>
        <a:lstStyle/>
        <a:p>
          <a:endParaRPr lang="en-US"/>
        </a:p>
      </dgm:t>
    </dgm:pt>
    <dgm:pt modelId="{A0FB4CA0-9A05-487D-9A5C-32DA6AC86B75}">
      <dgm:prSet phldrT="[Text]"/>
      <dgm:spPr/>
      <dgm:t>
        <a:bodyPr/>
        <a:lstStyle/>
        <a:p>
          <a:r>
            <a:rPr lang="en-US" b="1" dirty="0" smtClean="0"/>
            <a:t>Information Distribution</a:t>
          </a:r>
          <a:endParaRPr lang="en-US" dirty="0"/>
        </a:p>
      </dgm:t>
    </dgm:pt>
    <dgm:pt modelId="{64855CCE-157C-4527-99F7-ED4556B07877}" type="parTrans" cxnId="{BE985175-22CB-4FF9-B11A-68602881F8D9}">
      <dgm:prSet/>
      <dgm:spPr/>
      <dgm:t>
        <a:bodyPr/>
        <a:lstStyle/>
        <a:p>
          <a:endParaRPr lang="en-US"/>
        </a:p>
      </dgm:t>
    </dgm:pt>
    <dgm:pt modelId="{AE9DF3E2-D615-43BB-A708-1BD4131D7567}" type="sibTrans" cxnId="{BE985175-22CB-4FF9-B11A-68602881F8D9}">
      <dgm:prSet/>
      <dgm:spPr/>
      <dgm:t>
        <a:bodyPr/>
        <a:lstStyle/>
        <a:p>
          <a:endParaRPr lang="en-US"/>
        </a:p>
      </dgm:t>
    </dgm:pt>
    <dgm:pt modelId="{C4AA6616-9993-4998-9CE9-0A3A48414061}">
      <dgm:prSet phldrT="[Text]"/>
      <dgm:spPr/>
      <dgm:t>
        <a:bodyPr/>
        <a:lstStyle/>
        <a:p>
          <a:r>
            <a:rPr lang="en-US" b="1" dirty="0" smtClean="0"/>
            <a:t>Contract Adherence</a:t>
          </a:r>
          <a:endParaRPr lang="en-US" dirty="0"/>
        </a:p>
      </dgm:t>
    </dgm:pt>
    <dgm:pt modelId="{9C11D483-FEB5-451B-AE41-5849A6B414E5}" type="parTrans" cxnId="{2C7063EB-C4C3-4AFE-89B5-80ADE47BFBA5}">
      <dgm:prSet/>
      <dgm:spPr/>
      <dgm:t>
        <a:bodyPr/>
        <a:lstStyle/>
        <a:p>
          <a:endParaRPr lang="en-US"/>
        </a:p>
      </dgm:t>
    </dgm:pt>
    <dgm:pt modelId="{4DFF94DD-2F06-48AD-B8E3-C10015F7C577}" type="sibTrans" cxnId="{2C7063EB-C4C3-4AFE-89B5-80ADE47BFBA5}">
      <dgm:prSet/>
      <dgm:spPr/>
      <dgm:t>
        <a:bodyPr/>
        <a:lstStyle/>
        <a:p>
          <a:endParaRPr lang="en-US"/>
        </a:p>
      </dgm:t>
    </dgm:pt>
    <dgm:pt modelId="{20F37EA5-5EE3-44E1-AEB1-A7B2648F2B45}">
      <dgm:prSet/>
      <dgm:spPr/>
      <dgm:t>
        <a:bodyPr/>
        <a:lstStyle/>
        <a:p>
          <a:r>
            <a:rPr lang="en-US" dirty="0" smtClean="0">
              <a:latin typeface="+mj-lt"/>
            </a:rPr>
            <a:t>Responsiveness to customers and quality of products and services provided </a:t>
          </a:r>
          <a:endParaRPr lang="en-US" dirty="0">
            <a:latin typeface="+mj-lt"/>
          </a:endParaRPr>
        </a:p>
      </dgm:t>
    </dgm:pt>
    <dgm:pt modelId="{AF38ED50-6611-4E96-98D9-80310669D94E}" type="parTrans" cxnId="{2B8F91F9-BEF0-41E9-A91A-B413C947BB4F}">
      <dgm:prSet/>
      <dgm:spPr/>
      <dgm:t>
        <a:bodyPr/>
        <a:lstStyle/>
        <a:p>
          <a:endParaRPr lang="en-US"/>
        </a:p>
      </dgm:t>
    </dgm:pt>
    <dgm:pt modelId="{F10728FD-0508-4A20-A171-32FBB65F31E7}" type="sibTrans" cxnId="{2B8F91F9-BEF0-41E9-A91A-B413C947BB4F}">
      <dgm:prSet/>
      <dgm:spPr/>
      <dgm:t>
        <a:bodyPr/>
        <a:lstStyle/>
        <a:p>
          <a:endParaRPr lang="en-US"/>
        </a:p>
      </dgm:t>
    </dgm:pt>
    <dgm:pt modelId="{F63660D3-1B52-4CE6-A82D-C154F3C9C6DC}">
      <dgm:prSet/>
      <dgm:spPr/>
      <dgm:t>
        <a:bodyPr/>
        <a:lstStyle/>
        <a:p>
          <a:r>
            <a:rPr lang="en-US" dirty="0" smtClean="0">
              <a:latin typeface="+mj-lt"/>
            </a:rPr>
            <a:t>Accuracy of information provided by contract holder to customers regarding SEWP</a:t>
          </a:r>
          <a:endParaRPr lang="en-US" dirty="0">
            <a:latin typeface="+mj-lt"/>
          </a:endParaRPr>
        </a:p>
      </dgm:t>
    </dgm:pt>
    <dgm:pt modelId="{ED92F49C-6F77-45F1-934D-37CC67E7FFD8}" type="parTrans" cxnId="{FCB7154F-72D9-40F3-A01F-21A13070CCC2}">
      <dgm:prSet/>
      <dgm:spPr/>
      <dgm:t>
        <a:bodyPr/>
        <a:lstStyle/>
        <a:p>
          <a:endParaRPr lang="en-US"/>
        </a:p>
      </dgm:t>
    </dgm:pt>
    <dgm:pt modelId="{1CAF51BC-7F41-4750-80E8-E2DABA4B42D9}" type="sibTrans" cxnId="{FCB7154F-72D9-40F3-A01F-21A13070CCC2}">
      <dgm:prSet/>
      <dgm:spPr/>
      <dgm:t>
        <a:bodyPr/>
        <a:lstStyle/>
        <a:p>
          <a:endParaRPr lang="en-US"/>
        </a:p>
      </dgm:t>
    </dgm:pt>
    <dgm:pt modelId="{CC635773-3D66-4332-AF7E-98F33F7B5A10}">
      <dgm:prSet/>
      <dgm:spPr/>
      <dgm:t>
        <a:bodyPr/>
        <a:lstStyle/>
        <a:p>
          <a:r>
            <a:rPr lang="en-US" dirty="0" smtClean="0">
              <a:latin typeface="+mj-lt"/>
            </a:rPr>
            <a:t>Adhering to all SEWP contractual  and program  policies and procedures</a:t>
          </a:r>
          <a:endParaRPr lang="en-US" dirty="0">
            <a:latin typeface="+mj-lt"/>
          </a:endParaRPr>
        </a:p>
      </dgm:t>
    </dgm:pt>
    <dgm:pt modelId="{DC323ECE-AC40-4A6A-9AF6-16676C025318}" type="parTrans" cxnId="{E87D7C76-A353-4472-8349-23F4AC03E2D8}">
      <dgm:prSet/>
      <dgm:spPr/>
      <dgm:t>
        <a:bodyPr/>
        <a:lstStyle/>
        <a:p>
          <a:endParaRPr lang="en-US"/>
        </a:p>
      </dgm:t>
    </dgm:pt>
    <dgm:pt modelId="{E9ECE919-CD86-41DD-8098-4D13EF93728A}" type="sibTrans" cxnId="{E87D7C76-A353-4472-8349-23F4AC03E2D8}">
      <dgm:prSet/>
      <dgm:spPr/>
      <dgm:t>
        <a:bodyPr/>
        <a:lstStyle/>
        <a:p>
          <a:endParaRPr lang="en-US"/>
        </a:p>
      </dgm:t>
    </dgm:pt>
    <dgm:pt modelId="{6280E468-8F94-4E8D-B36A-88049FB6B018}">
      <dgm:prSet/>
      <dgm:spPr/>
      <dgm:t>
        <a:bodyPr/>
        <a:lstStyle/>
        <a:p>
          <a:r>
            <a:rPr lang="en-US" b="1" dirty="0" smtClean="0"/>
            <a:t>Reports</a:t>
          </a:r>
          <a:endParaRPr lang="en-US" b="1" dirty="0"/>
        </a:p>
      </dgm:t>
    </dgm:pt>
    <dgm:pt modelId="{E243AD18-3531-4774-BD9B-A8B928091D53}" type="parTrans" cxnId="{458721D1-A605-4A96-AF9C-E93166C9C734}">
      <dgm:prSet/>
      <dgm:spPr/>
      <dgm:t>
        <a:bodyPr/>
        <a:lstStyle/>
        <a:p>
          <a:endParaRPr lang="en-US"/>
        </a:p>
      </dgm:t>
    </dgm:pt>
    <dgm:pt modelId="{6E68CAB6-6761-478A-A83A-1E809E5352F4}" type="sibTrans" cxnId="{458721D1-A605-4A96-AF9C-E93166C9C734}">
      <dgm:prSet/>
      <dgm:spPr/>
      <dgm:t>
        <a:bodyPr/>
        <a:lstStyle/>
        <a:p>
          <a:endParaRPr lang="en-US"/>
        </a:p>
      </dgm:t>
    </dgm:pt>
    <dgm:pt modelId="{6720455E-B708-4559-9575-44F838865C94}">
      <dgm:prSet/>
      <dgm:spPr/>
      <dgm:t>
        <a:bodyPr/>
        <a:lstStyle/>
        <a:p>
          <a:r>
            <a:rPr lang="en-US" b="1" dirty="0" smtClean="0"/>
            <a:t>Delivery</a:t>
          </a:r>
          <a:endParaRPr lang="en-US" b="1" dirty="0"/>
        </a:p>
      </dgm:t>
    </dgm:pt>
    <dgm:pt modelId="{740C0C82-D1CF-462C-ABE0-979708F9D0B9}" type="parTrans" cxnId="{A45FA80A-4128-4BAC-A302-35BAF5D1C10B}">
      <dgm:prSet/>
      <dgm:spPr/>
      <dgm:t>
        <a:bodyPr/>
        <a:lstStyle/>
        <a:p>
          <a:endParaRPr lang="en-US"/>
        </a:p>
      </dgm:t>
    </dgm:pt>
    <dgm:pt modelId="{540DBD10-83F2-4DB7-89D4-B87B1F9E2685}" type="sibTrans" cxnId="{A45FA80A-4128-4BAC-A302-35BAF5D1C10B}">
      <dgm:prSet/>
      <dgm:spPr/>
      <dgm:t>
        <a:bodyPr/>
        <a:lstStyle/>
        <a:p>
          <a:endParaRPr lang="en-US"/>
        </a:p>
      </dgm:t>
    </dgm:pt>
    <dgm:pt modelId="{51A8E43F-5AB7-402C-BF6D-EF195ED9248A}">
      <dgm:prSet/>
      <dgm:spPr/>
      <dgm:t>
        <a:bodyPr/>
        <a:lstStyle/>
        <a:p>
          <a:r>
            <a:rPr lang="en-US" dirty="0" smtClean="0">
              <a:latin typeface="+mj-lt"/>
            </a:rPr>
            <a:t>Accuracy and timeliness of reports submitted to SEWP office</a:t>
          </a:r>
          <a:endParaRPr lang="en-US" dirty="0">
            <a:latin typeface="+mj-lt"/>
          </a:endParaRPr>
        </a:p>
      </dgm:t>
    </dgm:pt>
    <dgm:pt modelId="{666A3D16-9681-4BC0-8E2D-2739069B2270}" type="parTrans" cxnId="{0AA7C781-A440-4D7A-ADAE-9E661195A088}">
      <dgm:prSet/>
      <dgm:spPr/>
      <dgm:t>
        <a:bodyPr/>
        <a:lstStyle/>
        <a:p>
          <a:endParaRPr lang="en-US"/>
        </a:p>
      </dgm:t>
    </dgm:pt>
    <dgm:pt modelId="{077E4A12-3735-4A02-81C1-B66120A40A45}" type="sibTrans" cxnId="{0AA7C781-A440-4D7A-ADAE-9E661195A088}">
      <dgm:prSet/>
      <dgm:spPr/>
      <dgm:t>
        <a:bodyPr/>
        <a:lstStyle/>
        <a:p>
          <a:endParaRPr lang="en-US"/>
        </a:p>
      </dgm:t>
    </dgm:pt>
    <dgm:pt modelId="{0E89D61B-CC73-49C5-9B04-1936BBFDFB99}">
      <dgm:prSet/>
      <dgm:spPr/>
      <dgm:t>
        <a:bodyPr/>
        <a:lstStyle/>
        <a:p>
          <a:r>
            <a:rPr lang="en-US" dirty="0" smtClean="0">
              <a:latin typeface="+mj-lt"/>
            </a:rPr>
            <a:t>Meeting agreed upon delivery dates and timeliness of requesting to extend dates </a:t>
          </a:r>
          <a:endParaRPr lang="en-US" dirty="0">
            <a:latin typeface="+mj-lt"/>
          </a:endParaRPr>
        </a:p>
      </dgm:t>
    </dgm:pt>
    <dgm:pt modelId="{B06164B2-A506-42C1-BE0E-06E827480E3D}" type="parTrans" cxnId="{7DA4DA9B-E481-4057-B6F0-C867C79AD722}">
      <dgm:prSet/>
      <dgm:spPr/>
      <dgm:t>
        <a:bodyPr/>
        <a:lstStyle/>
        <a:p>
          <a:endParaRPr lang="en-US"/>
        </a:p>
      </dgm:t>
    </dgm:pt>
    <dgm:pt modelId="{A0B74164-0A8C-43E1-AAF6-3C23389FB5C1}" type="sibTrans" cxnId="{7DA4DA9B-E481-4057-B6F0-C867C79AD722}">
      <dgm:prSet/>
      <dgm:spPr/>
      <dgm:t>
        <a:bodyPr/>
        <a:lstStyle/>
        <a:p>
          <a:endParaRPr lang="en-US"/>
        </a:p>
      </dgm:t>
    </dgm:pt>
    <dgm:pt modelId="{04890E0C-6C95-41F8-8075-24658F6B5002}" type="pres">
      <dgm:prSet presAssocID="{82D07B4C-3953-4D73-8F19-618E3BAB81B6}" presName="vert0" presStyleCnt="0">
        <dgm:presLayoutVars>
          <dgm:dir/>
          <dgm:animOne val="branch"/>
          <dgm:animLvl val="lvl"/>
        </dgm:presLayoutVars>
      </dgm:prSet>
      <dgm:spPr/>
      <dgm:t>
        <a:bodyPr/>
        <a:lstStyle/>
        <a:p>
          <a:endParaRPr lang="en-US"/>
        </a:p>
      </dgm:t>
    </dgm:pt>
    <dgm:pt modelId="{F827F37F-6BAC-4635-A431-607794D36086}" type="pres">
      <dgm:prSet presAssocID="{2931C7E6-96D3-496F-B567-23EECF6BDC27}" presName="thickLine" presStyleLbl="alignNode1" presStyleIdx="0" presStyleCnt="5"/>
      <dgm:spPr/>
    </dgm:pt>
    <dgm:pt modelId="{EA89CF65-F511-4791-B023-6FEB13F4F170}" type="pres">
      <dgm:prSet presAssocID="{2931C7E6-96D3-496F-B567-23EECF6BDC27}" presName="horz1" presStyleCnt="0"/>
      <dgm:spPr/>
    </dgm:pt>
    <dgm:pt modelId="{A500D38E-63D4-44E1-84B2-6491B014BE4A}" type="pres">
      <dgm:prSet presAssocID="{2931C7E6-96D3-496F-B567-23EECF6BDC27}" presName="tx1" presStyleLbl="revTx" presStyleIdx="0" presStyleCnt="10"/>
      <dgm:spPr/>
      <dgm:t>
        <a:bodyPr/>
        <a:lstStyle/>
        <a:p>
          <a:endParaRPr lang="en-US"/>
        </a:p>
      </dgm:t>
    </dgm:pt>
    <dgm:pt modelId="{0212CBC9-FF94-4CA2-8965-54ACD791F8B0}" type="pres">
      <dgm:prSet presAssocID="{2931C7E6-96D3-496F-B567-23EECF6BDC27}" presName="vert1" presStyleCnt="0"/>
      <dgm:spPr/>
    </dgm:pt>
    <dgm:pt modelId="{00106FAC-9D88-4D86-B837-D361C41BF41E}" type="pres">
      <dgm:prSet presAssocID="{20F37EA5-5EE3-44E1-AEB1-A7B2648F2B45}" presName="vertSpace2a" presStyleCnt="0"/>
      <dgm:spPr/>
    </dgm:pt>
    <dgm:pt modelId="{9D9C0345-6CDB-4A58-B171-18C4BB4DBE3D}" type="pres">
      <dgm:prSet presAssocID="{20F37EA5-5EE3-44E1-AEB1-A7B2648F2B45}" presName="horz2" presStyleCnt="0"/>
      <dgm:spPr/>
    </dgm:pt>
    <dgm:pt modelId="{D3C3894A-057D-406C-9F85-B1F853303BBE}" type="pres">
      <dgm:prSet presAssocID="{20F37EA5-5EE3-44E1-AEB1-A7B2648F2B45}" presName="horzSpace2" presStyleCnt="0"/>
      <dgm:spPr/>
    </dgm:pt>
    <dgm:pt modelId="{B06FD2B6-D836-40B0-8AA8-06E095D4B380}" type="pres">
      <dgm:prSet presAssocID="{20F37EA5-5EE3-44E1-AEB1-A7B2648F2B45}" presName="tx2" presStyleLbl="revTx" presStyleIdx="1" presStyleCnt="10"/>
      <dgm:spPr/>
      <dgm:t>
        <a:bodyPr/>
        <a:lstStyle/>
        <a:p>
          <a:endParaRPr lang="en-US"/>
        </a:p>
      </dgm:t>
    </dgm:pt>
    <dgm:pt modelId="{95606589-EE4E-4B09-9504-2EF2CEBB7057}" type="pres">
      <dgm:prSet presAssocID="{20F37EA5-5EE3-44E1-AEB1-A7B2648F2B45}" presName="vert2" presStyleCnt="0"/>
      <dgm:spPr/>
    </dgm:pt>
    <dgm:pt modelId="{1A8815FC-3200-4C3D-B36E-6A38E3B435DA}" type="pres">
      <dgm:prSet presAssocID="{20F37EA5-5EE3-44E1-AEB1-A7B2648F2B45}" presName="thinLine2b" presStyleLbl="callout" presStyleIdx="0" presStyleCnt="5"/>
      <dgm:spPr/>
    </dgm:pt>
    <dgm:pt modelId="{AAADAE57-DC46-4F3C-8DD3-D57C6EBCA575}" type="pres">
      <dgm:prSet presAssocID="{20F37EA5-5EE3-44E1-AEB1-A7B2648F2B45}" presName="vertSpace2b" presStyleCnt="0"/>
      <dgm:spPr/>
    </dgm:pt>
    <dgm:pt modelId="{A9EBE6FA-25EE-4FBB-BD85-4A1C6DC96273}" type="pres">
      <dgm:prSet presAssocID="{A0FB4CA0-9A05-487D-9A5C-32DA6AC86B75}" presName="thickLine" presStyleLbl="alignNode1" presStyleIdx="1" presStyleCnt="5"/>
      <dgm:spPr/>
    </dgm:pt>
    <dgm:pt modelId="{5DB0D122-7968-494B-A6E0-EC975C8044D3}" type="pres">
      <dgm:prSet presAssocID="{A0FB4CA0-9A05-487D-9A5C-32DA6AC86B75}" presName="horz1" presStyleCnt="0"/>
      <dgm:spPr/>
    </dgm:pt>
    <dgm:pt modelId="{9EAC6693-D7DE-4932-80D9-26E26606CED5}" type="pres">
      <dgm:prSet presAssocID="{A0FB4CA0-9A05-487D-9A5C-32DA6AC86B75}" presName="tx1" presStyleLbl="revTx" presStyleIdx="2" presStyleCnt="10"/>
      <dgm:spPr/>
      <dgm:t>
        <a:bodyPr/>
        <a:lstStyle/>
        <a:p>
          <a:endParaRPr lang="en-US"/>
        </a:p>
      </dgm:t>
    </dgm:pt>
    <dgm:pt modelId="{50534531-3563-4687-98FA-41401C5FC02F}" type="pres">
      <dgm:prSet presAssocID="{A0FB4CA0-9A05-487D-9A5C-32DA6AC86B75}" presName="vert1" presStyleCnt="0"/>
      <dgm:spPr/>
    </dgm:pt>
    <dgm:pt modelId="{22D0CC5E-6FA8-4140-B7F5-76AFFC029B31}" type="pres">
      <dgm:prSet presAssocID="{F63660D3-1B52-4CE6-A82D-C154F3C9C6DC}" presName="vertSpace2a" presStyleCnt="0"/>
      <dgm:spPr/>
    </dgm:pt>
    <dgm:pt modelId="{92E1A89A-6433-4C64-B27B-E11DD5FA7A99}" type="pres">
      <dgm:prSet presAssocID="{F63660D3-1B52-4CE6-A82D-C154F3C9C6DC}" presName="horz2" presStyleCnt="0"/>
      <dgm:spPr/>
    </dgm:pt>
    <dgm:pt modelId="{400EE629-BBF9-49EF-88CC-536AB8EF7E51}" type="pres">
      <dgm:prSet presAssocID="{F63660D3-1B52-4CE6-A82D-C154F3C9C6DC}" presName="horzSpace2" presStyleCnt="0"/>
      <dgm:spPr/>
    </dgm:pt>
    <dgm:pt modelId="{1E3479E8-1616-473D-8FF5-F1F16B6052A7}" type="pres">
      <dgm:prSet presAssocID="{F63660D3-1B52-4CE6-A82D-C154F3C9C6DC}" presName="tx2" presStyleLbl="revTx" presStyleIdx="3" presStyleCnt="10"/>
      <dgm:spPr/>
      <dgm:t>
        <a:bodyPr/>
        <a:lstStyle/>
        <a:p>
          <a:endParaRPr lang="en-US"/>
        </a:p>
      </dgm:t>
    </dgm:pt>
    <dgm:pt modelId="{3377141A-2CBE-4692-AEE0-9BACF6AEFD89}" type="pres">
      <dgm:prSet presAssocID="{F63660D3-1B52-4CE6-A82D-C154F3C9C6DC}" presName="vert2" presStyleCnt="0"/>
      <dgm:spPr/>
    </dgm:pt>
    <dgm:pt modelId="{8E4A4783-CCB2-47CC-82ED-ABCF1633FE34}" type="pres">
      <dgm:prSet presAssocID="{F63660D3-1B52-4CE6-A82D-C154F3C9C6DC}" presName="thinLine2b" presStyleLbl="callout" presStyleIdx="1" presStyleCnt="5"/>
      <dgm:spPr/>
    </dgm:pt>
    <dgm:pt modelId="{4B0B8EA7-1C8A-4F5F-8DC8-980350F1D161}" type="pres">
      <dgm:prSet presAssocID="{F63660D3-1B52-4CE6-A82D-C154F3C9C6DC}" presName="vertSpace2b" presStyleCnt="0"/>
      <dgm:spPr/>
    </dgm:pt>
    <dgm:pt modelId="{9A9AC72E-BE76-42B8-B7ED-8A3CEA0F1DC1}" type="pres">
      <dgm:prSet presAssocID="{C4AA6616-9993-4998-9CE9-0A3A48414061}" presName="thickLine" presStyleLbl="alignNode1" presStyleIdx="2" presStyleCnt="5"/>
      <dgm:spPr/>
    </dgm:pt>
    <dgm:pt modelId="{98DA6E64-9D60-451D-A1AA-23E151D7142A}" type="pres">
      <dgm:prSet presAssocID="{C4AA6616-9993-4998-9CE9-0A3A48414061}" presName="horz1" presStyleCnt="0"/>
      <dgm:spPr/>
    </dgm:pt>
    <dgm:pt modelId="{880C7E76-3C31-4C2D-AA10-485457FFECB2}" type="pres">
      <dgm:prSet presAssocID="{C4AA6616-9993-4998-9CE9-0A3A48414061}" presName="tx1" presStyleLbl="revTx" presStyleIdx="4" presStyleCnt="10"/>
      <dgm:spPr/>
      <dgm:t>
        <a:bodyPr/>
        <a:lstStyle/>
        <a:p>
          <a:endParaRPr lang="en-US"/>
        </a:p>
      </dgm:t>
    </dgm:pt>
    <dgm:pt modelId="{36057B0A-B2A6-4F9B-81F7-84D57720C2A8}" type="pres">
      <dgm:prSet presAssocID="{C4AA6616-9993-4998-9CE9-0A3A48414061}" presName="vert1" presStyleCnt="0"/>
      <dgm:spPr/>
    </dgm:pt>
    <dgm:pt modelId="{8BB8A6B9-9B28-44A1-AB9D-16B33A8CCF5B}" type="pres">
      <dgm:prSet presAssocID="{CC635773-3D66-4332-AF7E-98F33F7B5A10}" presName="vertSpace2a" presStyleCnt="0"/>
      <dgm:spPr/>
    </dgm:pt>
    <dgm:pt modelId="{A635BAFC-046F-4F0F-953D-7342FB5C076E}" type="pres">
      <dgm:prSet presAssocID="{CC635773-3D66-4332-AF7E-98F33F7B5A10}" presName="horz2" presStyleCnt="0"/>
      <dgm:spPr/>
    </dgm:pt>
    <dgm:pt modelId="{3819B6E5-6399-4CE1-9D2D-70B7E9498400}" type="pres">
      <dgm:prSet presAssocID="{CC635773-3D66-4332-AF7E-98F33F7B5A10}" presName="horzSpace2" presStyleCnt="0"/>
      <dgm:spPr/>
    </dgm:pt>
    <dgm:pt modelId="{D392191F-A92B-4100-A239-2E98623BF551}" type="pres">
      <dgm:prSet presAssocID="{CC635773-3D66-4332-AF7E-98F33F7B5A10}" presName="tx2" presStyleLbl="revTx" presStyleIdx="5" presStyleCnt="10"/>
      <dgm:spPr/>
      <dgm:t>
        <a:bodyPr/>
        <a:lstStyle/>
        <a:p>
          <a:endParaRPr lang="en-US"/>
        </a:p>
      </dgm:t>
    </dgm:pt>
    <dgm:pt modelId="{90D2834C-2B68-40FF-849C-4E98E89DA417}" type="pres">
      <dgm:prSet presAssocID="{CC635773-3D66-4332-AF7E-98F33F7B5A10}" presName="vert2" presStyleCnt="0"/>
      <dgm:spPr/>
    </dgm:pt>
    <dgm:pt modelId="{DF847796-7859-4D91-BB26-DC6928EAF2E7}" type="pres">
      <dgm:prSet presAssocID="{CC635773-3D66-4332-AF7E-98F33F7B5A10}" presName="thinLine2b" presStyleLbl="callout" presStyleIdx="2" presStyleCnt="5"/>
      <dgm:spPr/>
    </dgm:pt>
    <dgm:pt modelId="{0B9DF142-92DD-4838-98EB-50F6D9FB23E3}" type="pres">
      <dgm:prSet presAssocID="{CC635773-3D66-4332-AF7E-98F33F7B5A10}" presName="vertSpace2b" presStyleCnt="0"/>
      <dgm:spPr/>
    </dgm:pt>
    <dgm:pt modelId="{CC4491F8-439E-4EEB-ABE2-60A7CC776D76}" type="pres">
      <dgm:prSet presAssocID="{6280E468-8F94-4E8D-B36A-88049FB6B018}" presName="thickLine" presStyleLbl="alignNode1" presStyleIdx="3" presStyleCnt="5"/>
      <dgm:spPr/>
    </dgm:pt>
    <dgm:pt modelId="{8BBC7821-00EA-4CC5-9D36-7938D7F6A167}" type="pres">
      <dgm:prSet presAssocID="{6280E468-8F94-4E8D-B36A-88049FB6B018}" presName="horz1" presStyleCnt="0"/>
      <dgm:spPr/>
    </dgm:pt>
    <dgm:pt modelId="{D6233820-735D-46AC-A27C-BCC2318920A9}" type="pres">
      <dgm:prSet presAssocID="{6280E468-8F94-4E8D-B36A-88049FB6B018}" presName="tx1" presStyleLbl="revTx" presStyleIdx="6" presStyleCnt="10"/>
      <dgm:spPr/>
      <dgm:t>
        <a:bodyPr/>
        <a:lstStyle/>
        <a:p>
          <a:endParaRPr lang="en-US"/>
        </a:p>
      </dgm:t>
    </dgm:pt>
    <dgm:pt modelId="{0D661C78-3D0B-4CDA-B769-2DFC453D280F}" type="pres">
      <dgm:prSet presAssocID="{6280E468-8F94-4E8D-B36A-88049FB6B018}" presName="vert1" presStyleCnt="0"/>
      <dgm:spPr/>
    </dgm:pt>
    <dgm:pt modelId="{DD12D5D5-4B2E-4864-ABD3-333107425077}" type="pres">
      <dgm:prSet presAssocID="{51A8E43F-5AB7-402C-BF6D-EF195ED9248A}" presName="vertSpace2a" presStyleCnt="0"/>
      <dgm:spPr/>
    </dgm:pt>
    <dgm:pt modelId="{C71E7300-C8B5-4260-A7ED-698633B46954}" type="pres">
      <dgm:prSet presAssocID="{51A8E43F-5AB7-402C-BF6D-EF195ED9248A}" presName="horz2" presStyleCnt="0"/>
      <dgm:spPr/>
    </dgm:pt>
    <dgm:pt modelId="{3E9F453A-3666-421E-8799-B4BF881BD605}" type="pres">
      <dgm:prSet presAssocID="{51A8E43F-5AB7-402C-BF6D-EF195ED9248A}" presName="horzSpace2" presStyleCnt="0"/>
      <dgm:spPr/>
    </dgm:pt>
    <dgm:pt modelId="{BFBB0CB7-18EB-42E2-B806-9AE567F3C046}" type="pres">
      <dgm:prSet presAssocID="{51A8E43F-5AB7-402C-BF6D-EF195ED9248A}" presName="tx2" presStyleLbl="revTx" presStyleIdx="7" presStyleCnt="10"/>
      <dgm:spPr/>
      <dgm:t>
        <a:bodyPr/>
        <a:lstStyle/>
        <a:p>
          <a:endParaRPr lang="en-US"/>
        </a:p>
      </dgm:t>
    </dgm:pt>
    <dgm:pt modelId="{0F87ABEA-79D8-45C8-A56E-56B9E8AE3588}" type="pres">
      <dgm:prSet presAssocID="{51A8E43F-5AB7-402C-BF6D-EF195ED9248A}" presName="vert2" presStyleCnt="0"/>
      <dgm:spPr/>
    </dgm:pt>
    <dgm:pt modelId="{F1BF2335-4A2F-44D8-87F0-30823025480C}" type="pres">
      <dgm:prSet presAssocID="{51A8E43F-5AB7-402C-BF6D-EF195ED9248A}" presName="thinLine2b" presStyleLbl="callout" presStyleIdx="3" presStyleCnt="5"/>
      <dgm:spPr/>
    </dgm:pt>
    <dgm:pt modelId="{903AD6BE-8B74-4688-9675-C2BC876BAC4C}" type="pres">
      <dgm:prSet presAssocID="{51A8E43F-5AB7-402C-BF6D-EF195ED9248A}" presName="vertSpace2b" presStyleCnt="0"/>
      <dgm:spPr/>
    </dgm:pt>
    <dgm:pt modelId="{C23A6B3F-22C8-4F74-B466-1FB946E216B0}" type="pres">
      <dgm:prSet presAssocID="{6720455E-B708-4559-9575-44F838865C94}" presName="thickLine" presStyleLbl="alignNode1" presStyleIdx="4" presStyleCnt="5"/>
      <dgm:spPr/>
    </dgm:pt>
    <dgm:pt modelId="{680DEDE9-87DE-4D11-8967-CAEC2BFFFEEC}" type="pres">
      <dgm:prSet presAssocID="{6720455E-B708-4559-9575-44F838865C94}" presName="horz1" presStyleCnt="0"/>
      <dgm:spPr/>
    </dgm:pt>
    <dgm:pt modelId="{3F53BBAF-92B7-4218-8D6E-B6F128442316}" type="pres">
      <dgm:prSet presAssocID="{6720455E-B708-4559-9575-44F838865C94}" presName="tx1" presStyleLbl="revTx" presStyleIdx="8" presStyleCnt="10"/>
      <dgm:spPr/>
      <dgm:t>
        <a:bodyPr/>
        <a:lstStyle/>
        <a:p>
          <a:endParaRPr lang="en-US"/>
        </a:p>
      </dgm:t>
    </dgm:pt>
    <dgm:pt modelId="{5FF30E60-4302-42BB-92A0-077B558D9F57}" type="pres">
      <dgm:prSet presAssocID="{6720455E-B708-4559-9575-44F838865C94}" presName="vert1" presStyleCnt="0"/>
      <dgm:spPr/>
    </dgm:pt>
    <dgm:pt modelId="{9DF2088D-9412-4B02-B54C-2CF464888C4A}" type="pres">
      <dgm:prSet presAssocID="{0E89D61B-CC73-49C5-9B04-1936BBFDFB99}" presName="vertSpace2a" presStyleCnt="0"/>
      <dgm:spPr/>
    </dgm:pt>
    <dgm:pt modelId="{9E05D31A-531C-434B-A67F-2A67E14D1781}" type="pres">
      <dgm:prSet presAssocID="{0E89D61B-CC73-49C5-9B04-1936BBFDFB99}" presName="horz2" presStyleCnt="0"/>
      <dgm:spPr/>
    </dgm:pt>
    <dgm:pt modelId="{A0C3948F-CFEF-4EB2-98C9-DD10A3BB0627}" type="pres">
      <dgm:prSet presAssocID="{0E89D61B-CC73-49C5-9B04-1936BBFDFB99}" presName="horzSpace2" presStyleCnt="0"/>
      <dgm:spPr/>
    </dgm:pt>
    <dgm:pt modelId="{BA722DEA-8332-45F5-8B02-E1FAC15D280A}" type="pres">
      <dgm:prSet presAssocID="{0E89D61B-CC73-49C5-9B04-1936BBFDFB99}" presName="tx2" presStyleLbl="revTx" presStyleIdx="9" presStyleCnt="10"/>
      <dgm:spPr/>
      <dgm:t>
        <a:bodyPr/>
        <a:lstStyle/>
        <a:p>
          <a:endParaRPr lang="en-US"/>
        </a:p>
      </dgm:t>
    </dgm:pt>
    <dgm:pt modelId="{E0EAB3E8-9280-4625-BC6D-30E6D2D1312D}" type="pres">
      <dgm:prSet presAssocID="{0E89D61B-CC73-49C5-9B04-1936BBFDFB99}" presName="vert2" presStyleCnt="0"/>
      <dgm:spPr/>
    </dgm:pt>
    <dgm:pt modelId="{B48423E4-EE1B-4705-8FC9-AE64CB272B4F}" type="pres">
      <dgm:prSet presAssocID="{0E89D61B-CC73-49C5-9B04-1936BBFDFB99}" presName="thinLine2b" presStyleLbl="callout" presStyleIdx="4" presStyleCnt="5"/>
      <dgm:spPr/>
    </dgm:pt>
    <dgm:pt modelId="{ECF47E36-711B-4B1B-A157-5512E44AC9C5}" type="pres">
      <dgm:prSet presAssocID="{0E89D61B-CC73-49C5-9B04-1936BBFDFB99}" presName="vertSpace2b" presStyleCnt="0"/>
      <dgm:spPr/>
    </dgm:pt>
  </dgm:ptLst>
  <dgm:cxnLst>
    <dgm:cxn modelId="{FEA38151-4A53-4272-8A64-134AEA3EDC6F}" type="presOf" srcId="{20F37EA5-5EE3-44E1-AEB1-A7B2648F2B45}" destId="{B06FD2B6-D836-40B0-8AA8-06E095D4B380}" srcOrd="0" destOrd="0" presId="urn:microsoft.com/office/officeart/2008/layout/LinedList"/>
    <dgm:cxn modelId="{7DA4DA9B-E481-4057-B6F0-C867C79AD722}" srcId="{6720455E-B708-4559-9575-44F838865C94}" destId="{0E89D61B-CC73-49C5-9B04-1936BBFDFB99}" srcOrd="0" destOrd="0" parTransId="{B06164B2-A506-42C1-BE0E-06E827480E3D}" sibTransId="{A0B74164-0A8C-43E1-AAF6-3C23389FB5C1}"/>
    <dgm:cxn modelId="{3D822D85-FA8F-4CD5-A23C-D228192A90D5}" type="presOf" srcId="{F63660D3-1B52-4CE6-A82D-C154F3C9C6DC}" destId="{1E3479E8-1616-473D-8FF5-F1F16B6052A7}" srcOrd="0" destOrd="0" presId="urn:microsoft.com/office/officeart/2008/layout/LinedList"/>
    <dgm:cxn modelId="{BB042418-D54E-4652-A8A2-39A841722C54}" type="presOf" srcId="{C4AA6616-9993-4998-9CE9-0A3A48414061}" destId="{880C7E76-3C31-4C2D-AA10-485457FFECB2}" srcOrd="0" destOrd="0" presId="urn:microsoft.com/office/officeart/2008/layout/LinedList"/>
    <dgm:cxn modelId="{5E776939-4572-455E-A63B-14550534B05F}" type="presOf" srcId="{82D07B4C-3953-4D73-8F19-618E3BAB81B6}" destId="{04890E0C-6C95-41F8-8075-24658F6B5002}" srcOrd="0" destOrd="0" presId="urn:microsoft.com/office/officeart/2008/layout/LinedList"/>
    <dgm:cxn modelId="{EC5C9507-0F55-4C04-8B93-640335834788}" type="presOf" srcId="{51A8E43F-5AB7-402C-BF6D-EF195ED9248A}" destId="{BFBB0CB7-18EB-42E2-B806-9AE567F3C046}" srcOrd="0" destOrd="0" presId="urn:microsoft.com/office/officeart/2008/layout/LinedList"/>
    <dgm:cxn modelId="{6219C1E9-95AB-4098-A9EB-E560C9D3AEBA}" type="presOf" srcId="{A0FB4CA0-9A05-487D-9A5C-32DA6AC86B75}" destId="{9EAC6693-D7DE-4932-80D9-26E26606CED5}" srcOrd="0" destOrd="0" presId="urn:microsoft.com/office/officeart/2008/layout/LinedList"/>
    <dgm:cxn modelId="{080E64DA-209E-4B14-BC28-A39001F50262}" type="presOf" srcId="{2931C7E6-96D3-496F-B567-23EECF6BDC27}" destId="{A500D38E-63D4-44E1-84B2-6491B014BE4A}" srcOrd="0" destOrd="0" presId="urn:microsoft.com/office/officeart/2008/layout/LinedList"/>
    <dgm:cxn modelId="{2B8F91F9-BEF0-41E9-A91A-B413C947BB4F}" srcId="{2931C7E6-96D3-496F-B567-23EECF6BDC27}" destId="{20F37EA5-5EE3-44E1-AEB1-A7B2648F2B45}" srcOrd="0" destOrd="0" parTransId="{AF38ED50-6611-4E96-98D9-80310669D94E}" sibTransId="{F10728FD-0508-4A20-A171-32FBB65F31E7}"/>
    <dgm:cxn modelId="{D43FF2B0-C0D3-4E6F-B070-6E36E97C923E}" type="presOf" srcId="{6720455E-B708-4559-9575-44F838865C94}" destId="{3F53BBAF-92B7-4218-8D6E-B6F128442316}" srcOrd="0" destOrd="0" presId="urn:microsoft.com/office/officeart/2008/layout/LinedList"/>
    <dgm:cxn modelId="{FCB7154F-72D9-40F3-A01F-21A13070CCC2}" srcId="{A0FB4CA0-9A05-487D-9A5C-32DA6AC86B75}" destId="{F63660D3-1B52-4CE6-A82D-C154F3C9C6DC}" srcOrd="0" destOrd="0" parTransId="{ED92F49C-6F77-45F1-934D-37CC67E7FFD8}" sibTransId="{1CAF51BC-7F41-4750-80E8-E2DABA4B42D9}"/>
    <dgm:cxn modelId="{824362DD-2A6A-4588-A97E-756F848D9AD4}" type="presOf" srcId="{6280E468-8F94-4E8D-B36A-88049FB6B018}" destId="{D6233820-735D-46AC-A27C-BCC2318920A9}" srcOrd="0" destOrd="0" presId="urn:microsoft.com/office/officeart/2008/layout/LinedList"/>
    <dgm:cxn modelId="{605E458D-9884-40E3-85CE-B3CF865D5D80}" type="presOf" srcId="{0E89D61B-CC73-49C5-9B04-1936BBFDFB99}" destId="{BA722DEA-8332-45F5-8B02-E1FAC15D280A}" srcOrd="0" destOrd="0" presId="urn:microsoft.com/office/officeart/2008/layout/LinedList"/>
    <dgm:cxn modelId="{2C7063EB-C4C3-4AFE-89B5-80ADE47BFBA5}" srcId="{82D07B4C-3953-4D73-8F19-618E3BAB81B6}" destId="{C4AA6616-9993-4998-9CE9-0A3A48414061}" srcOrd="2" destOrd="0" parTransId="{9C11D483-FEB5-451B-AE41-5849A6B414E5}" sibTransId="{4DFF94DD-2F06-48AD-B8E3-C10015F7C577}"/>
    <dgm:cxn modelId="{0AA7C781-A440-4D7A-ADAE-9E661195A088}" srcId="{6280E468-8F94-4E8D-B36A-88049FB6B018}" destId="{51A8E43F-5AB7-402C-BF6D-EF195ED9248A}" srcOrd="0" destOrd="0" parTransId="{666A3D16-9681-4BC0-8E2D-2739069B2270}" sibTransId="{077E4A12-3735-4A02-81C1-B66120A40A45}"/>
    <dgm:cxn modelId="{A45FA80A-4128-4BAC-A302-35BAF5D1C10B}" srcId="{82D07B4C-3953-4D73-8F19-618E3BAB81B6}" destId="{6720455E-B708-4559-9575-44F838865C94}" srcOrd="4" destOrd="0" parTransId="{740C0C82-D1CF-462C-ABE0-979708F9D0B9}" sibTransId="{540DBD10-83F2-4DB7-89D4-B87B1F9E2685}"/>
    <dgm:cxn modelId="{83DC02DF-A323-4F5F-978E-2F82A68338BE}" type="presOf" srcId="{CC635773-3D66-4332-AF7E-98F33F7B5A10}" destId="{D392191F-A92B-4100-A239-2E98623BF551}" srcOrd="0" destOrd="0" presId="urn:microsoft.com/office/officeart/2008/layout/LinedList"/>
    <dgm:cxn modelId="{9C675A7E-94C3-4A6A-AB3B-72954F9A873A}" srcId="{82D07B4C-3953-4D73-8F19-618E3BAB81B6}" destId="{2931C7E6-96D3-496F-B567-23EECF6BDC27}" srcOrd="0" destOrd="0" parTransId="{6692E18A-A278-43FE-BD99-6F62BD297D91}" sibTransId="{F4532665-1EEC-461B-8FF3-77D23820C1D1}"/>
    <dgm:cxn modelId="{458721D1-A605-4A96-AF9C-E93166C9C734}" srcId="{82D07B4C-3953-4D73-8F19-618E3BAB81B6}" destId="{6280E468-8F94-4E8D-B36A-88049FB6B018}" srcOrd="3" destOrd="0" parTransId="{E243AD18-3531-4774-BD9B-A8B928091D53}" sibTransId="{6E68CAB6-6761-478A-A83A-1E809E5352F4}"/>
    <dgm:cxn modelId="{BE985175-22CB-4FF9-B11A-68602881F8D9}" srcId="{82D07B4C-3953-4D73-8F19-618E3BAB81B6}" destId="{A0FB4CA0-9A05-487D-9A5C-32DA6AC86B75}" srcOrd="1" destOrd="0" parTransId="{64855CCE-157C-4527-99F7-ED4556B07877}" sibTransId="{AE9DF3E2-D615-43BB-A708-1BD4131D7567}"/>
    <dgm:cxn modelId="{E87D7C76-A353-4472-8349-23F4AC03E2D8}" srcId="{C4AA6616-9993-4998-9CE9-0A3A48414061}" destId="{CC635773-3D66-4332-AF7E-98F33F7B5A10}" srcOrd="0" destOrd="0" parTransId="{DC323ECE-AC40-4A6A-9AF6-16676C025318}" sibTransId="{E9ECE919-CD86-41DD-8098-4D13EF93728A}"/>
    <dgm:cxn modelId="{EADAFE16-4B2C-4D43-93D5-B5D1460AACE1}" type="presParOf" srcId="{04890E0C-6C95-41F8-8075-24658F6B5002}" destId="{F827F37F-6BAC-4635-A431-607794D36086}" srcOrd="0" destOrd="0" presId="urn:microsoft.com/office/officeart/2008/layout/LinedList"/>
    <dgm:cxn modelId="{E9E3DCFB-1010-414C-A895-0CB3A8BFB553}" type="presParOf" srcId="{04890E0C-6C95-41F8-8075-24658F6B5002}" destId="{EA89CF65-F511-4791-B023-6FEB13F4F170}" srcOrd="1" destOrd="0" presId="urn:microsoft.com/office/officeart/2008/layout/LinedList"/>
    <dgm:cxn modelId="{93508102-E766-41B5-A9EE-B9E39C959F9E}" type="presParOf" srcId="{EA89CF65-F511-4791-B023-6FEB13F4F170}" destId="{A500D38E-63D4-44E1-84B2-6491B014BE4A}" srcOrd="0" destOrd="0" presId="urn:microsoft.com/office/officeart/2008/layout/LinedList"/>
    <dgm:cxn modelId="{42D8693E-2318-4E24-B293-6DE3A4D36835}" type="presParOf" srcId="{EA89CF65-F511-4791-B023-6FEB13F4F170}" destId="{0212CBC9-FF94-4CA2-8965-54ACD791F8B0}" srcOrd="1" destOrd="0" presId="urn:microsoft.com/office/officeart/2008/layout/LinedList"/>
    <dgm:cxn modelId="{9B83B5A1-D5DD-4E15-B43C-1C65CF0B8EC0}" type="presParOf" srcId="{0212CBC9-FF94-4CA2-8965-54ACD791F8B0}" destId="{00106FAC-9D88-4D86-B837-D361C41BF41E}" srcOrd="0" destOrd="0" presId="urn:microsoft.com/office/officeart/2008/layout/LinedList"/>
    <dgm:cxn modelId="{37AC29C0-38CD-42BA-9826-5AF9F0226B99}" type="presParOf" srcId="{0212CBC9-FF94-4CA2-8965-54ACD791F8B0}" destId="{9D9C0345-6CDB-4A58-B171-18C4BB4DBE3D}" srcOrd="1" destOrd="0" presId="urn:microsoft.com/office/officeart/2008/layout/LinedList"/>
    <dgm:cxn modelId="{B87A508A-2B6F-4B54-A863-3748F2D33B2A}" type="presParOf" srcId="{9D9C0345-6CDB-4A58-B171-18C4BB4DBE3D}" destId="{D3C3894A-057D-406C-9F85-B1F853303BBE}" srcOrd="0" destOrd="0" presId="urn:microsoft.com/office/officeart/2008/layout/LinedList"/>
    <dgm:cxn modelId="{42D785FE-3593-4EC0-AC45-7C561A185460}" type="presParOf" srcId="{9D9C0345-6CDB-4A58-B171-18C4BB4DBE3D}" destId="{B06FD2B6-D836-40B0-8AA8-06E095D4B380}" srcOrd="1" destOrd="0" presId="urn:microsoft.com/office/officeart/2008/layout/LinedList"/>
    <dgm:cxn modelId="{FB75BAF4-51A3-49F4-9CB2-F7D8483155DF}" type="presParOf" srcId="{9D9C0345-6CDB-4A58-B171-18C4BB4DBE3D}" destId="{95606589-EE4E-4B09-9504-2EF2CEBB7057}" srcOrd="2" destOrd="0" presId="urn:microsoft.com/office/officeart/2008/layout/LinedList"/>
    <dgm:cxn modelId="{8A91C30F-4977-4E2F-92D6-5BF909231058}" type="presParOf" srcId="{0212CBC9-FF94-4CA2-8965-54ACD791F8B0}" destId="{1A8815FC-3200-4C3D-B36E-6A38E3B435DA}" srcOrd="2" destOrd="0" presId="urn:microsoft.com/office/officeart/2008/layout/LinedList"/>
    <dgm:cxn modelId="{31B607EE-1E57-4B56-A96E-97A0BE3CE51B}" type="presParOf" srcId="{0212CBC9-FF94-4CA2-8965-54ACD791F8B0}" destId="{AAADAE57-DC46-4F3C-8DD3-D57C6EBCA575}" srcOrd="3" destOrd="0" presId="urn:microsoft.com/office/officeart/2008/layout/LinedList"/>
    <dgm:cxn modelId="{F96AAE3C-3E37-49FA-A620-18E8C93DF810}" type="presParOf" srcId="{04890E0C-6C95-41F8-8075-24658F6B5002}" destId="{A9EBE6FA-25EE-4FBB-BD85-4A1C6DC96273}" srcOrd="2" destOrd="0" presId="urn:microsoft.com/office/officeart/2008/layout/LinedList"/>
    <dgm:cxn modelId="{5CA1EF96-27C3-4B60-A7FE-D4FC22ABECE8}" type="presParOf" srcId="{04890E0C-6C95-41F8-8075-24658F6B5002}" destId="{5DB0D122-7968-494B-A6E0-EC975C8044D3}" srcOrd="3" destOrd="0" presId="urn:microsoft.com/office/officeart/2008/layout/LinedList"/>
    <dgm:cxn modelId="{11C1A6A8-ADC9-4D0A-8AFE-7D676108A05C}" type="presParOf" srcId="{5DB0D122-7968-494B-A6E0-EC975C8044D3}" destId="{9EAC6693-D7DE-4932-80D9-26E26606CED5}" srcOrd="0" destOrd="0" presId="urn:microsoft.com/office/officeart/2008/layout/LinedList"/>
    <dgm:cxn modelId="{C8A5DCD7-66FE-43FA-9CFD-13032EBBA450}" type="presParOf" srcId="{5DB0D122-7968-494B-A6E0-EC975C8044D3}" destId="{50534531-3563-4687-98FA-41401C5FC02F}" srcOrd="1" destOrd="0" presId="urn:microsoft.com/office/officeart/2008/layout/LinedList"/>
    <dgm:cxn modelId="{A2572FA5-53F9-4E9C-8C1A-A2B964B488E6}" type="presParOf" srcId="{50534531-3563-4687-98FA-41401C5FC02F}" destId="{22D0CC5E-6FA8-4140-B7F5-76AFFC029B31}" srcOrd="0" destOrd="0" presId="urn:microsoft.com/office/officeart/2008/layout/LinedList"/>
    <dgm:cxn modelId="{39A998F0-114C-4E0F-A6F4-14F496E0E386}" type="presParOf" srcId="{50534531-3563-4687-98FA-41401C5FC02F}" destId="{92E1A89A-6433-4C64-B27B-E11DD5FA7A99}" srcOrd="1" destOrd="0" presId="urn:microsoft.com/office/officeart/2008/layout/LinedList"/>
    <dgm:cxn modelId="{62930CF0-6C9D-4848-8E21-C52C17E77842}" type="presParOf" srcId="{92E1A89A-6433-4C64-B27B-E11DD5FA7A99}" destId="{400EE629-BBF9-49EF-88CC-536AB8EF7E51}" srcOrd="0" destOrd="0" presId="urn:microsoft.com/office/officeart/2008/layout/LinedList"/>
    <dgm:cxn modelId="{4096E837-D660-45F0-8DB1-5F0D7E926F01}" type="presParOf" srcId="{92E1A89A-6433-4C64-B27B-E11DD5FA7A99}" destId="{1E3479E8-1616-473D-8FF5-F1F16B6052A7}" srcOrd="1" destOrd="0" presId="urn:microsoft.com/office/officeart/2008/layout/LinedList"/>
    <dgm:cxn modelId="{F65E1333-FE16-442E-9858-2E561EC32783}" type="presParOf" srcId="{92E1A89A-6433-4C64-B27B-E11DD5FA7A99}" destId="{3377141A-2CBE-4692-AEE0-9BACF6AEFD89}" srcOrd="2" destOrd="0" presId="urn:microsoft.com/office/officeart/2008/layout/LinedList"/>
    <dgm:cxn modelId="{40075E85-3BE2-4BFE-9731-60E15A808A9D}" type="presParOf" srcId="{50534531-3563-4687-98FA-41401C5FC02F}" destId="{8E4A4783-CCB2-47CC-82ED-ABCF1633FE34}" srcOrd="2" destOrd="0" presId="urn:microsoft.com/office/officeart/2008/layout/LinedList"/>
    <dgm:cxn modelId="{7EDE8371-20F3-4FB3-8CE8-B79E8E9CBB02}" type="presParOf" srcId="{50534531-3563-4687-98FA-41401C5FC02F}" destId="{4B0B8EA7-1C8A-4F5F-8DC8-980350F1D161}" srcOrd="3" destOrd="0" presId="urn:microsoft.com/office/officeart/2008/layout/LinedList"/>
    <dgm:cxn modelId="{8F1D934B-922A-4192-A507-0B6C115E0592}" type="presParOf" srcId="{04890E0C-6C95-41F8-8075-24658F6B5002}" destId="{9A9AC72E-BE76-42B8-B7ED-8A3CEA0F1DC1}" srcOrd="4" destOrd="0" presId="urn:microsoft.com/office/officeart/2008/layout/LinedList"/>
    <dgm:cxn modelId="{5CADB58E-E76B-487A-87BE-D7D5D841E280}" type="presParOf" srcId="{04890E0C-6C95-41F8-8075-24658F6B5002}" destId="{98DA6E64-9D60-451D-A1AA-23E151D7142A}" srcOrd="5" destOrd="0" presId="urn:microsoft.com/office/officeart/2008/layout/LinedList"/>
    <dgm:cxn modelId="{7DE794C7-5242-4C03-87B6-E877CF50FAC7}" type="presParOf" srcId="{98DA6E64-9D60-451D-A1AA-23E151D7142A}" destId="{880C7E76-3C31-4C2D-AA10-485457FFECB2}" srcOrd="0" destOrd="0" presId="urn:microsoft.com/office/officeart/2008/layout/LinedList"/>
    <dgm:cxn modelId="{64785146-C50D-4B3E-A1EE-851C141653FB}" type="presParOf" srcId="{98DA6E64-9D60-451D-A1AA-23E151D7142A}" destId="{36057B0A-B2A6-4F9B-81F7-84D57720C2A8}" srcOrd="1" destOrd="0" presId="urn:microsoft.com/office/officeart/2008/layout/LinedList"/>
    <dgm:cxn modelId="{F746C19C-F7AA-4952-9DE0-6845806BBA42}" type="presParOf" srcId="{36057B0A-B2A6-4F9B-81F7-84D57720C2A8}" destId="{8BB8A6B9-9B28-44A1-AB9D-16B33A8CCF5B}" srcOrd="0" destOrd="0" presId="urn:microsoft.com/office/officeart/2008/layout/LinedList"/>
    <dgm:cxn modelId="{C36987F5-CA48-4BEE-9C8F-7AD331446F8E}" type="presParOf" srcId="{36057B0A-B2A6-4F9B-81F7-84D57720C2A8}" destId="{A635BAFC-046F-4F0F-953D-7342FB5C076E}" srcOrd="1" destOrd="0" presId="urn:microsoft.com/office/officeart/2008/layout/LinedList"/>
    <dgm:cxn modelId="{3FC82C31-2387-46F7-9170-BBF06D4E932D}" type="presParOf" srcId="{A635BAFC-046F-4F0F-953D-7342FB5C076E}" destId="{3819B6E5-6399-4CE1-9D2D-70B7E9498400}" srcOrd="0" destOrd="0" presId="urn:microsoft.com/office/officeart/2008/layout/LinedList"/>
    <dgm:cxn modelId="{DCBD4530-9879-4FC5-8F91-9C61FAD491CF}" type="presParOf" srcId="{A635BAFC-046F-4F0F-953D-7342FB5C076E}" destId="{D392191F-A92B-4100-A239-2E98623BF551}" srcOrd="1" destOrd="0" presId="urn:microsoft.com/office/officeart/2008/layout/LinedList"/>
    <dgm:cxn modelId="{BB45F848-C437-4928-9F16-EBC8A6C0B3E3}" type="presParOf" srcId="{A635BAFC-046F-4F0F-953D-7342FB5C076E}" destId="{90D2834C-2B68-40FF-849C-4E98E89DA417}" srcOrd="2" destOrd="0" presId="urn:microsoft.com/office/officeart/2008/layout/LinedList"/>
    <dgm:cxn modelId="{AEDC9053-FC0D-4797-8096-54A88E933776}" type="presParOf" srcId="{36057B0A-B2A6-4F9B-81F7-84D57720C2A8}" destId="{DF847796-7859-4D91-BB26-DC6928EAF2E7}" srcOrd="2" destOrd="0" presId="urn:microsoft.com/office/officeart/2008/layout/LinedList"/>
    <dgm:cxn modelId="{A4464BD8-73CF-4298-9930-3087F7719727}" type="presParOf" srcId="{36057B0A-B2A6-4F9B-81F7-84D57720C2A8}" destId="{0B9DF142-92DD-4838-98EB-50F6D9FB23E3}" srcOrd="3" destOrd="0" presId="urn:microsoft.com/office/officeart/2008/layout/LinedList"/>
    <dgm:cxn modelId="{38F99892-6CC7-4341-AF6B-EE8774F636D1}" type="presParOf" srcId="{04890E0C-6C95-41F8-8075-24658F6B5002}" destId="{CC4491F8-439E-4EEB-ABE2-60A7CC776D76}" srcOrd="6" destOrd="0" presId="urn:microsoft.com/office/officeart/2008/layout/LinedList"/>
    <dgm:cxn modelId="{59EC0883-FD0C-4F98-82D1-05E32B0ACC54}" type="presParOf" srcId="{04890E0C-6C95-41F8-8075-24658F6B5002}" destId="{8BBC7821-00EA-4CC5-9D36-7938D7F6A167}" srcOrd="7" destOrd="0" presId="urn:microsoft.com/office/officeart/2008/layout/LinedList"/>
    <dgm:cxn modelId="{4DC2EB35-E36F-4325-BD6B-7BFAF5729155}" type="presParOf" srcId="{8BBC7821-00EA-4CC5-9D36-7938D7F6A167}" destId="{D6233820-735D-46AC-A27C-BCC2318920A9}" srcOrd="0" destOrd="0" presId="urn:microsoft.com/office/officeart/2008/layout/LinedList"/>
    <dgm:cxn modelId="{36C1ADAD-233C-4FD5-B133-A67D59BDFF4D}" type="presParOf" srcId="{8BBC7821-00EA-4CC5-9D36-7938D7F6A167}" destId="{0D661C78-3D0B-4CDA-B769-2DFC453D280F}" srcOrd="1" destOrd="0" presId="urn:microsoft.com/office/officeart/2008/layout/LinedList"/>
    <dgm:cxn modelId="{6B343CCF-F7E1-474F-8C44-116553EA8715}" type="presParOf" srcId="{0D661C78-3D0B-4CDA-B769-2DFC453D280F}" destId="{DD12D5D5-4B2E-4864-ABD3-333107425077}" srcOrd="0" destOrd="0" presId="urn:microsoft.com/office/officeart/2008/layout/LinedList"/>
    <dgm:cxn modelId="{0DE50378-7AB8-4D35-89C6-9278027A0978}" type="presParOf" srcId="{0D661C78-3D0B-4CDA-B769-2DFC453D280F}" destId="{C71E7300-C8B5-4260-A7ED-698633B46954}" srcOrd="1" destOrd="0" presId="urn:microsoft.com/office/officeart/2008/layout/LinedList"/>
    <dgm:cxn modelId="{3AA41E04-4916-4D60-A8E8-55D38260B0A2}" type="presParOf" srcId="{C71E7300-C8B5-4260-A7ED-698633B46954}" destId="{3E9F453A-3666-421E-8799-B4BF881BD605}" srcOrd="0" destOrd="0" presId="urn:microsoft.com/office/officeart/2008/layout/LinedList"/>
    <dgm:cxn modelId="{CF0FACCA-F892-49EE-9621-21A45E3A07CA}" type="presParOf" srcId="{C71E7300-C8B5-4260-A7ED-698633B46954}" destId="{BFBB0CB7-18EB-42E2-B806-9AE567F3C046}" srcOrd="1" destOrd="0" presId="urn:microsoft.com/office/officeart/2008/layout/LinedList"/>
    <dgm:cxn modelId="{B318EA4F-4470-4414-B4EB-DBFD9565F130}" type="presParOf" srcId="{C71E7300-C8B5-4260-A7ED-698633B46954}" destId="{0F87ABEA-79D8-45C8-A56E-56B9E8AE3588}" srcOrd="2" destOrd="0" presId="urn:microsoft.com/office/officeart/2008/layout/LinedList"/>
    <dgm:cxn modelId="{00BE8B0E-AF07-4FB3-8CA5-625D210621BC}" type="presParOf" srcId="{0D661C78-3D0B-4CDA-B769-2DFC453D280F}" destId="{F1BF2335-4A2F-44D8-87F0-30823025480C}" srcOrd="2" destOrd="0" presId="urn:microsoft.com/office/officeart/2008/layout/LinedList"/>
    <dgm:cxn modelId="{7B73E72A-E34A-4C18-9003-12C4C0AA89B9}" type="presParOf" srcId="{0D661C78-3D0B-4CDA-B769-2DFC453D280F}" destId="{903AD6BE-8B74-4688-9675-C2BC876BAC4C}" srcOrd="3" destOrd="0" presId="urn:microsoft.com/office/officeart/2008/layout/LinedList"/>
    <dgm:cxn modelId="{66243C29-36FD-4854-9556-62090EBBC045}" type="presParOf" srcId="{04890E0C-6C95-41F8-8075-24658F6B5002}" destId="{C23A6B3F-22C8-4F74-B466-1FB946E216B0}" srcOrd="8" destOrd="0" presId="urn:microsoft.com/office/officeart/2008/layout/LinedList"/>
    <dgm:cxn modelId="{FEE1451C-A53A-40B0-8893-F1D1AC164757}" type="presParOf" srcId="{04890E0C-6C95-41F8-8075-24658F6B5002}" destId="{680DEDE9-87DE-4D11-8967-CAEC2BFFFEEC}" srcOrd="9" destOrd="0" presId="urn:microsoft.com/office/officeart/2008/layout/LinedList"/>
    <dgm:cxn modelId="{E3E8B910-8C6A-468D-A929-14C025AD7358}" type="presParOf" srcId="{680DEDE9-87DE-4D11-8967-CAEC2BFFFEEC}" destId="{3F53BBAF-92B7-4218-8D6E-B6F128442316}" srcOrd="0" destOrd="0" presId="urn:microsoft.com/office/officeart/2008/layout/LinedList"/>
    <dgm:cxn modelId="{49651016-AD8C-41D7-9E89-9CF412F989B6}" type="presParOf" srcId="{680DEDE9-87DE-4D11-8967-CAEC2BFFFEEC}" destId="{5FF30E60-4302-42BB-92A0-077B558D9F57}" srcOrd="1" destOrd="0" presId="urn:microsoft.com/office/officeart/2008/layout/LinedList"/>
    <dgm:cxn modelId="{81078525-8DBF-45F5-8798-265EEEFA96CC}" type="presParOf" srcId="{5FF30E60-4302-42BB-92A0-077B558D9F57}" destId="{9DF2088D-9412-4B02-B54C-2CF464888C4A}" srcOrd="0" destOrd="0" presId="urn:microsoft.com/office/officeart/2008/layout/LinedList"/>
    <dgm:cxn modelId="{5E4BCA54-C8E5-4B9D-87DA-E1A6B08D4906}" type="presParOf" srcId="{5FF30E60-4302-42BB-92A0-077B558D9F57}" destId="{9E05D31A-531C-434B-A67F-2A67E14D1781}" srcOrd="1" destOrd="0" presId="urn:microsoft.com/office/officeart/2008/layout/LinedList"/>
    <dgm:cxn modelId="{A00C2EA8-F569-400D-B152-A2AA82525B0F}" type="presParOf" srcId="{9E05D31A-531C-434B-A67F-2A67E14D1781}" destId="{A0C3948F-CFEF-4EB2-98C9-DD10A3BB0627}" srcOrd="0" destOrd="0" presId="urn:microsoft.com/office/officeart/2008/layout/LinedList"/>
    <dgm:cxn modelId="{7D658F44-C3E1-4D87-A64F-7BEC146AF1ED}" type="presParOf" srcId="{9E05D31A-531C-434B-A67F-2A67E14D1781}" destId="{BA722DEA-8332-45F5-8B02-E1FAC15D280A}" srcOrd="1" destOrd="0" presId="urn:microsoft.com/office/officeart/2008/layout/LinedList"/>
    <dgm:cxn modelId="{28630CEB-FBB9-480F-B504-509693CE6339}" type="presParOf" srcId="{9E05D31A-531C-434B-A67F-2A67E14D1781}" destId="{E0EAB3E8-9280-4625-BC6D-30E6D2D1312D}" srcOrd="2" destOrd="0" presId="urn:microsoft.com/office/officeart/2008/layout/LinedList"/>
    <dgm:cxn modelId="{60DED1D0-D54B-4BC9-8997-9C9F18165E8E}" type="presParOf" srcId="{5FF30E60-4302-42BB-92A0-077B558D9F57}" destId="{B48423E4-EE1B-4705-8FC9-AE64CB272B4F}" srcOrd="2" destOrd="0" presId="urn:microsoft.com/office/officeart/2008/layout/LinedList"/>
    <dgm:cxn modelId="{D4393BB4-CD9A-4EEA-93C4-90A0194B71FC}" type="presParOf" srcId="{5FF30E60-4302-42BB-92A0-077B558D9F57}" destId="{ECF47E36-711B-4B1B-A157-5512E44AC9C5}"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1C00C5-4332-49AE-83F9-536E1A75DC09}"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C2B04260-748D-457F-A117-CDDE9E645D1D}">
      <dgm:prSet phldrT="[Text]"/>
      <dgm:spPr/>
      <dgm:t>
        <a:bodyPr/>
        <a:lstStyle/>
        <a:p>
          <a:r>
            <a:rPr lang="en-US" dirty="0" smtClean="0"/>
            <a:t>Customer Identifies Requirements.</a:t>
          </a:r>
          <a:endParaRPr lang="en-US" dirty="0"/>
        </a:p>
      </dgm:t>
    </dgm:pt>
    <dgm:pt modelId="{21FF98DC-F541-48D8-9CA1-C9731FD5AAC6}" type="parTrans" cxnId="{753FA9C4-754F-42A4-A737-4C4D0C53E4EB}">
      <dgm:prSet/>
      <dgm:spPr/>
      <dgm:t>
        <a:bodyPr/>
        <a:lstStyle/>
        <a:p>
          <a:endParaRPr lang="en-US"/>
        </a:p>
      </dgm:t>
    </dgm:pt>
    <dgm:pt modelId="{A85D28A3-AAD3-487A-99B1-C137E4D00EB1}" type="sibTrans" cxnId="{753FA9C4-754F-42A4-A737-4C4D0C53E4EB}">
      <dgm:prSet/>
      <dgm:spPr/>
      <dgm:t>
        <a:bodyPr/>
        <a:lstStyle/>
        <a:p>
          <a:endParaRPr lang="en-US"/>
        </a:p>
      </dgm:t>
    </dgm:pt>
    <dgm:pt modelId="{BB48E3DB-8D46-4A20-B6D7-09E88B250065}">
      <dgm:prSet phldrT="[Text]"/>
      <dgm:spPr>
        <a:solidFill>
          <a:srgbClr val="FFC000"/>
        </a:solidFill>
      </dgm:spPr>
      <dgm:t>
        <a:bodyPr/>
        <a:lstStyle/>
        <a:p>
          <a:r>
            <a:rPr lang="en-US" dirty="0" smtClean="0">
              <a:solidFill>
                <a:schemeClr val="tx1"/>
              </a:solidFill>
            </a:rPr>
            <a:t>Customer Issues RFQ/RFI/MRR via Quote request Tool.</a:t>
          </a:r>
          <a:endParaRPr lang="en-US" dirty="0">
            <a:solidFill>
              <a:schemeClr val="tx1"/>
            </a:solidFill>
          </a:endParaRPr>
        </a:p>
      </dgm:t>
    </dgm:pt>
    <dgm:pt modelId="{67BD4895-EB45-4153-8FA9-D35139F0EEDB}" type="parTrans" cxnId="{BA9B6D55-4CA5-4498-AF35-FF7CC8CE21D3}">
      <dgm:prSet/>
      <dgm:spPr/>
      <dgm:t>
        <a:bodyPr/>
        <a:lstStyle/>
        <a:p>
          <a:endParaRPr lang="en-US"/>
        </a:p>
      </dgm:t>
    </dgm:pt>
    <dgm:pt modelId="{F85EC99D-84B6-4DAA-BC9A-528CC74CC41D}" type="sibTrans" cxnId="{BA9B6D55-4CA5-4498-AF35-FF7CC8CE21D3}">
      <dgm:prSet/>
      <dgm:spPr/>
      <dgm:t>
        <a:bodyPr/>
        <a:lstStyle/>
        <a:p>
          <a:endParaRPr lang="en-US"/>
        </a:p>
      </dgm:t>
    </dgm:pt>
    <dgm:pt modelId="{6145A62A-2BEB-4C44-B2A3-5603DADC215A}">
      <dgm:prSet phldrT="[Text]"/>
      <dgm:spPr/>
      <dgm:t>
        <a:bodyPr/>
        <a:lstStyle/>
        <a:p>
          <a:r>
            <a:rPr lang="en-US" dirty="0" smtClean="0"/>
            <a:t>SEWP Office sends notification to contract holder that customer has issued Request.</a:t>
          </a:r>
          <a:endParaRPr lang="en-US" dirty="0"/>
        </a:p>
      </dgm:t>
    </dgm:pt>
    <dgm:pt modelId="{D9EAB4B5-BCBF-4182-A698-77795A3E8E21}" type="parTrans" cxnId="{2A7B31F3-95DF-4E82-AD09-F20F464224FB}">
      <dgm:prSet/>
      <dgm:spPr/>
      <dgm:t>
        <a:bodyPr/>
        <a:lstStyle/>
        <a:p>
          <a:endParaRPr lang="en-US"/>
        </a:p>
      </dgm:t>
    </dgm:pt>
    <dgm:pt modelId="{9F8CD04C-7C43-4107-A5E1-7484948C9CB5}" type="sibTrans" cxnId="{2A7B31F3-95DF-4E82-AD09-F20F464224FB}">
      <dgm:prSet/>
      <dgm:spPr/>
      <dgm:t>
        <a:bodyPr/>
        <a:lstStyle/>
        <a:p>
          <a:endParaRPr lang="en-US"/>
        </a:p>
      </dgm:t>
    </dgm:pt>
    <dgm:pt modelId="{EC2A5EA1-EAF3-474A-A08B-765D4E400454}">
      <dgm:prSet phldrT="[Text]"/>
      <dgm:spPr>
        <a:solidFill>
          <a:srgbClr val="FFC000"/>
        </a:solidFill>
      </dgm:spPr>
      <dgm:t>
        <a:bodyPr/>
        <a:lstStyle/>
        <a:p>
          <a:r>
            <a:rPr lang="en-US" dirty="0" smtClean="0">
              <a:solidFill>
                <a:schemeClr val="tx1"/>
              </a:solidFill>
            </a:rPr>
            <a:t>Contract Holder Reviews RFQ requirements and determines its ability to respond.</a:t>
          </a:r>
          <a:endParaRPr lang="en-US" dirty="0">
            <a:solidFill>
              <a:schemeClr val="tx1"/>
            </a:solidFill>
          </a:endParaRPr>
        </a:p>
      </dgm:t>
    </dgm:pt>
    <dgm:pt modelId="{3F704CF0-E3AD-451D-BAA8-FF7D2C4ED9CE}" type="parTrans" cxnId="{09848088-437C-44CD-9D68-E527F0363D5E}">
      <dgm:prSet/>
      <dgm:spPr/>
      <dgm:t>
        <a:bodyPr/>
        <a:lstStyle/>
        <a:p>
          <a:endParaRPr lang="en-US"/>
        </a:p>
      </dgm:t>
    </dgm:pt>
    <dgm:pt modelId="{94BBE24D-DE83-4702-A6D7-6E85B6286B5C}" type="sibTrans" cxnId="{09848088-437C-44CD-9D68-E527F0363D5E}">
      <dgm:prSet/>
      <dgm:spPr/>
      <dgm:t>
        <a:bodyPr/>
        <a:lstStyle/>
        <a:p>
          <a:endParaRPr lang="en-US"/>
        </a:p>
      </dgm:t>
    </dgm:pt>
    <dgm:pt modelId="{B51790D3-9BED-4CB9-99EB-78251C0D6AEB}">
      <dgm:prSet phldrT="[Text]"/>
      <dgm:spPr>
        <a:solidFill>
          <a:srgbClr val="FFC000"/>
        </a:solidFill>
      </dgm:spPr>
      <dgm:t>
        <a:bodyPr/>
        <a:lstStyle/>
        <a:p>
          <a:r>
            <a:rPr lang="en-US" dirty="0" smtClean="0">
              <a:solidFill>
                <a:schemeClr val="tx1"/>
              </a:solidFill>
            </a:rPr>
            <a:t>Contract Holder adds products to contract Via Technology Refresh(TR) to meet requested requirements.</a:t>
          </a:r>
          <a:endParaRPr lang="en-US" dirty="0">
            <a:solidFill>
              <a:schemeClr val="tx1"/>
            </a:solidFill>
          </a:endParaRPr>
        </a:p>
      </dgm:t>
    </dgm:pt>
    <dgm:pt modelId="{E27F07B7-517F-48FE-98ED-D1746B538637}" type="parTrans" cxnId="{33C3AE72-0905-430D-9E07-76B105BEFD0F}">
      <dgm:prSet/>
      <dgm:spPr/>
      <dgm:t>
        <a:bodyPr/>
        <a:lstStyle/>
        <a:p>
          <a:endParaRPr lang="en-US"/>
        </a:p>
      </dgm:t>
    </dgm:pt>
    <dgm:pt modelId="{0FD9D508-C2C3-4301-9F72-EE073C148C4C}" type="sibTrans" cxnId="{33C3AE72-0905-430D-9E07-76B105BEFD0F}">
      <dgm:prSet/>
      <dgm:spPr/>
      <dgm:t>
        <a:bodyPr/>
        <a:lstStyle/>
        <a:p>
          <a:endParaRPr lang="en-US"/>
        </a:p>
      </dgm:t>
    </dgm:pt>
    <dgm:pt modelId="{7289CB15-9642-4942-91FD-D0018F4008D0}">
      <dgm:prSet phldrT="[Text]"/>
      <dgm:spPr/>
      <dgm:t>
        <a:bodyPr/>
        <a:lstStyle/>
        <a:p>
          <a:r>
            <a:rPr lang="en-US" dirty="0" smtClean="0"/>
            <a:t>SEWP Office Approves TR and send Approval Notification to Contract Holder.</a:t>
          </a:r>
          <a:endParaRPr lang="en-US" dirty="0"/>
        </a:p>
      </dgm:t>
    </dgm:pt>
    <dgm:pt modelId="{37DFDBCF-3249-43DD-8FD9-99F42C9A169A}" type="parTrans" cxnId="{D21A5706-B77E-42D8-AFD6-66AE57E8038F}">
      <dgm:prSet/>
      <dgm:spPr/>
      <dgm:t>
        <a:bodyPr/>
        <a:lstStyle/>
        <a:p>
          <a:endParaRPr lang="en-US"/>
        </a:p>
      </dgm:t>
    </dgm:pt>
    <dgm:pt modelId="{E46D8240-18DD-405B-ABEA-513755FB813E}" type="sibTrans" cxnId="{D21A5706-B77E-42D8-AFD6-66AE57E8038F}">
      <dgm:prSet/>
      <dgm:spPr/>
      <dgm:t>
        <a:bodyPr/>
        <a:lstStyle/>
        <a:p>
          <a:endParaRPr lang="en-US"/>
        </a:p>
      </dgm:t>
    </dgm:pt>
    <dgm:pt modelId="{D46403CE-BD9D-4131-BF64-9C2A2C39D143}">
      <dgm:prSet phldrT="[Text]"/>
      <dgm:spPr>
        <a:solidFill>
          <a:srgbClr val="FFC000"/>
        </a:solidFill>
      </dgm:spPr>
      <dgm:t>
        <a:bodyPr/>
        <a:lstStyle/>
        <a:p>
          <a:r>
            <a:rPr lang="en-US" dirty="0" smtClean="0">
              <a:solidFill>
                <a:schemeClr val="tx1"/>
              </a:solidFill>
            </a:rPr>
            <a:t>Contract Holder posts quote for the Requests. </a:t>
          </a:r>
          <a:endParaRPr lang="en-US" dirty="0">
            <a:solidFill>
              <a:schemeClr val="tx1"/>
            </a:solidFill>
          </a:endParaRPr>
        </a:p>
      </dgm:t>
    </dgm:pt>
    <dgm:pt modelId="{B9BFD623-DF26-42F1-AB96-0A5995B35898}" type="parTrans" cxnId="{21E4C779-A43F-497F-9D9B-6C895DE28F8A}">
      <dgm:prSet/>
      <dgm:spPr/>
      <dgm:t>
        <a:bodyPr/>
        <a:lstStyle/>
        <a:p>
          <a:endParaRPr lang="en-US"/>
        </a:p>
      </dgm:t>
    </dgm:pt>
    <dgm:pt modelId="{2B844F5C-F943-4950-A5B4-E7E7212AB5F1}" type="sibTrans" cxnId="{21E4C779-A43F-497F-9D9B-6C895DE28F8A}">
      <dgm:prSet/>
      <dgm:spPr/>
      <dgm:t>
        <a:bodyPr/>
        <a:lstStyle/>
        <a:p>
          <a:endParaRPr lang="en-US"/>
        </a:p>
      </dgm:t>
    </dgm:pt>
    <dgm:pt modelId="{5E783EB8-22C5-4B79-A170-08D38DB612BD}">
      <dgm:prSet phldrT="[Text]"/>
      <dgm:spPr/>
      <dgm:t>
        <a:bodyPr/>
        <a:lstStyle/>
        <a:p>
          <a:r>
            <a:rPr lang="en-US" dirty="0" smtClean="0"/>
            <a:t>Customer is notified that contract Holder has provided quote.</a:t>
          </a:r>
          <a:endParaRPr lang="en-US" dirty="0"/>
        </a:p>
      </dgm:t>
    </dgm:pt>
    <dgm:pt modelId="{72011994-EC6C-4A8C-B03C-C7FA4722C8E6}" type="parTrans" cxnId="{FD651BA8-F3A0-49BD-9035-080C710F2382}">
      <dgm:prSet/>
      <dgm:spPr/>
      <dgm:t>
        <a:bodyPr/>
        <a:lstStyle/>
        <a:p>
          <a:endParaRPr lang="en-US"/>
        </a:p>
      </dgm:t>
    </dgm:pt>
    <dgm:pt modelId="{A82B1984-B9C5-4D4C-8DE7-24D98142F9CE}" type="sibTrans" cxnId="{FD651BA8-F3A0-49BD-9035-080C710F2382}">
      <dgm:prSet/>
      <dgm:spPr/>
      <dgm:t>
        <a:bodyPr/>
        <a:lstStyle/>
        <a:p>
          <a:endParaRPr lang="en-US"/>
        </a:p>
      </dgm:t>
    </dgm:pt>
    <dgm:pt modelId="{D7F4E235-F9F1-4516-BC00-D94A86551552}">
      <dgm:prSet phldrT="[Text]"/>
      <dgm:spPr/>
      <dgm:t>
        <a:bodyPr/>
        <a:lstStyle/>
        <a:p>
          <a:r>
            <a:rPr lang="en-US" dirty="0" smtClean="0"/>
            <a:t>Customer makes best value determination based on quotes received. </a:t>
          </a:r>
          <a:endParaRPr lang="en-US" dirty="0"/>
        </a:p>
      </dgm:t>
    </dgm:pt>
    <dgm:pt modelId="{E39ED0AB-3CB3-485F-B226-71B919F27F9A}" type="parTrans" cxnId="{73E7384A-351E-4083-95D1-5BE67B506E0A}">
      <dgm:prSet/>
      <dgm:spPr/>
      <dgm:t>
        <a:bodyPr/>
        <a:lstStyle/>
        <a:p>
          <a:endParaRPr lang="en-US"/>
        </a:p>
      </dgm:t>
    </dgm:pt>
    <dgm:pt modelId="{174AD7A8-BB5B-4A81-A727-02D5AE35012C}" type="sibTrans" cxnId="{73E7384A-351E-4083-95D1-5BE67B506E0A}">
      <dgm:prSet/>
      <dgm:spPr/>
      <dgm:t>
        <a:bodyPr/>
        <a:lstStyle/>
        <a:p>
          <a:endParaRPr lang="en-US"/>
        </a:p>
      </dgm:t>
    </dgm:pt>
    <dgm:pt modelId="{2D698E34-8FE5-464D-9D9F-E9574E0C81EC}">
      <dgm:prSet/>
      <dgm:spPr>
        <a:solidFill>
          <a:srgbClr val="FFC000"/>
        </a:solidFill>
      </dgm:spPr>
      <dgm:t>
        <a:bodyPr/>
        <a:lstStyle/>
        <a:p>
          <a:r>
            <a:rPr lang="en-US" dirty="0" smtClean="0">
              <a:solidFill>
                <a:schemeClr val="tx1"/>
              </a:solidFill>
            </a:rPr>
            <a:t>Customer submits award documentation to SEWP.</a:t>
          </a:r>
          <a:endParaRPr lang="en-US" dirty="0">
            <a:solidFill>
              <a:schemeClr val="tx1"/>
            </a:solidFill>
          </a:endParaRPr>
        </a:p>
      </dgm:t>
    </dgm:pt>
    <dgm:pt modelId="{0DE7FAE7-1ECF-4503-902B-21727075CC48}" type="parTrans" cxnId="{B7B83E9D-3B56-4C6D-A6BD-62F15443540A}">
      <dgm:prSet/>
      <dgm:spPr/>
      <dgm:t>
        <a:bodyPr/>
        <a:lstStyle/>
        <a:p>
          <a:endParaRPr lang="en-US"/>
        </a:p>
      </dgm:t>
    </dgm:pt>
    <dgm:pt modelId="{5FF721F5-BBE7-408A-9B53-F07B8E3A914F}" type="sibTrans" cxnId="{B7B83E9D-3B56-4C6D-A6BD-62F15443540A}">
      <dgm:prSet/>
      <dgm:spPr/>
      <dgm:t>
        <a:bodyPr/>
        <a:lstStyle/>
        <a:p>
          <a:endParaRPr lang="en-US"/>
        </a:p>
      </dgm:t>
    </dgm:pt>
    <dgm:pt modelId="{CE39C82A-4A9D-40A0-9F0F-02F33473968B}">
      <dgm:prSet/>
      <dgm:spPr/>
      <dgm:t>
        <a:bodyPr/>
        <a:lstStyle/>
        <a:p>
          <a:r>
            <a:rPr lang="en-US" dirty="0" smtClean="0"/>
            <a:t>SEWP process order assigns SEWP Tracking Number(STN) and sends to contract Holder.</a:t>
          </a:r>
          <a:endParaRPr lang="en-US" dirty="0"/>
        </a:p>
      </dgm:t>
    </dgm:pt>
    <dgm:pt modelId="{4D24AD0F-23E8-48EC-9962-3086FC36B180}" type="parTrans" cxnId="{168A2E1D-6F47-400F-A99D-E4C54F931464}">
      <dgm:prSet/>
      <dgm:spPr/>
      <dgm:t>
        <a:bodyPr/>
        <a:lstStyle/>
        <a:p>
          <a:endParaRPr lang="en-US"/>
        </a:p>
      </dgm:t>
    </dgm:pt>
    <dgm:pt modelId="{13343F3A-8553-4995-9919-9D273A8DCACF}" type="sibTrans" cxnId="{168A2E1D-6F47-400F-A99D-E4C54F931464}">
      <dgm:prSet/>
      <dgm:spPr/>
      <dgm:t>
        <a:bodyPr/>
        <a:lstStyle/>
        <a:p>
          <a:endParaRPr lang="en-US"/>
        </a:p>
      </dgm:t>
    </dgm:pt>
    <dgm:pt modelId="{DBD807F1-6107-4D8B-BA7E-9289CB119472}">
      <dgm:prSet/>
      <dgm:spPr>
        <a:solidFill>
          <a:srgbClr val="FFC000"/>
        </a:solidFill>
      </dgm:spPr>
      <dgm:t>
        <a:bodyPr/>
        <a:lstStyle/>
        <a:p>
          <a:r>
            <a:rPr lang="en-US" dirty="0" smtClean="0">
              <a:solidFill>
                <a:schemeClr val="tx1"/>
              </a:solidFill>
            </a:rPr>
            <a:t>Contract Holder fulfills order. </a:t>
          </a:r>
          <a:endParaRPr lang="en-US" dirty="0">
            <a:solidFill>
              <a:schemeClr val="tx1"/>
            </a:solidFill>
          </a:endParaRPr>
        </a:p>
      </dgm:t>
    </dgm:pt>
    <dgm:pt modelId="{63B6EE90-412E-4929-93E9-523797BF9E63}" type="parTrans" cxnId="{621BE3C9-501F-4BED-AA30-E0F7E86F7C4E}">
      <dgm:prSet/>
      <dgm:spPr/>
      <dgm:t>
        <a:bodyPr/>
        <a:lstStyle/>
        <a:p>
          <a:endParaRPr lang="en-US"/>
        </a:p>
      </dgm:t>
    </dgm:pt>
    <dgm:pt modelId="{E177B2BA-A0EF-4588-A76B-FFD08B9B88BE}" type="sibTrans" cxnId="{621BE3C9-501F-4BED-AA30-E0F7E86F7C4E}">
      <dgm:prSet/>
      <dgm:spPr/>
      <dgm:t>
        <a:bodyPr/>
        <a:lstStyle/>
        <a:p>
          <a:endParaRPr lang="en-US"/>
        </a:p>
      </dgm:t>
    </dgm:pt>
    <dgm:pt modelId="{EF2C3AEE-AEC4-4214-A170-6E996C1F2951}" type="pres">
      <dgm:prSet presAssocID="{961C00C5-4332-49AE-83F9-536E1A75DC09}" presName="Name0" presStyleCnt="0">
        <dgm:presLayoutVars>
          <dgm:dir/>
          <dgm:resizeHandles/>
        </dgm:presLayoutVars>
      </dgm:prSet>
      <dgm:spPr/>
      <dgm:t>
        <a:bodyPr/>
        <a:lstStyle/>
        <a:p>
          <a:endParaRPr lang="en-US"/>
        </a:p>
      </dgm:t>
    </dgm:pt>
    <dgm:pt modelId="{C025A299-D06F-4871-92B5-87FA24D0F3B4}" type="pres">
      <dgm:prSet presAssocID="{C2B04260-748D-457F-A117-CDDE9E645D1D}" presName="compNode" presStyleCnt="0"/>
      <dgm:spPr/>
    </dgm:pt>
    <dgm:pt modelId="{74824EE8-407E-4D09-BB29-17590F73262A}" type="pres">
      <dgm:prSet presAssocID="{C2B04260-748D-457F-A117-CDDE9E645D1D}" presName="dummyConnPt" presStyleCnt="0"/>
      <dgm:spPr/>
    </dgm:pt>
    <dgm:pt modelId="{A36FDD95-99E5-49D4-A4C3-DF4376B713FC}" type="pres">
      <dgm:prSet presAssocID="{C2B04260-748D-457F-A117-CDDE9E645D1D}" presName="node" presStyleLbl="node1" presStyleIdx="0" presStyleCnt="12">
        <dgm:presLayoutVars>
          <dgm:bulletEnabled val="1"/>
        </dgm:presLayoutVars>
      </dgm:prSet>
      <dgm:spPr/>
      <dgm:t>
        <a:bodyPr/>
        <a:lstStyle/>
        <a:p>
          <a:endParaRPr lang="en-US"/>
        </a:p>
      </dgm:t>
    </dgm:pt>
    <dgm:pt modelId="{02CCA8F4-4D8F-4272-9EC8-93754E7EB8FC}" type="pres">
      <dgm:prSet presAssocID="{A85D28A3-AAD3-487A-99B1-C137E4D00EB1}" presName="sibTrans" presStyleLbl="bgSibTrans2D1" presStyleIdx="0" presStyleCnt="11"/>
      <dgm:spPr/>
      <dgm:t>
        <a:bodyPr/>
        <a:lstStyle/>
        <a:p>
          <a:endParaRPr lang="en-US"/>
        </a:p>
      </dgm:t>
    </dgm:pt>
    <dgm:pt modelId="{B87C75F1-7269-4B86-A25C-6F27A9FCBF9A}" type="pres">
      <dgm:prSet presAssocID="{BB48E3DB-8D46-4A20-B6D7-09E88B250065}" presName="compNode" presStyleCnt="0"/>
      <dgm:spPr/>
    </dgm:pt>
    <dgm:pt modelId="{63E111A3-D7A8-43AE-8F06-99C889812271}" type="pres">
      <dgm:prSet presAssocID="{BB48E3DB-8D46-4A20-B6D7-09E88B250065}" presName="dummyConnPt" presStyleCnt="0"/>
      <dgm:spPr/>
    </dgm:pt>
    <dgm:pt modelId="{2694A264-8761-48D2-A898-697FCCC3A6D6}" type="pres">
      <dgm:prSet presAssocID="{BB48E3DB-8D46-4A20-B6D7-09E88B250065}" presName="node" presStyleLbl="node1" presStyleIdx="1" presStyleCnt="12">
        <dgm:presLayoutVars>
          <dgm:bulletEnabled val="1"/>
        </dgm:presLayoutVars>
      </dgm:prSet>
      <dgm:spPr/>
      <dgm:t>
        <a:bodyPr/>
        <a:lstStyle/>
        <a:p>
          <a:endParaRPr lang="en-US"/>
        </a:p>
      </dgm:t>
    </dgm:pt>
    <dgm:pt modelId="{6D83958C-6EE8-450E-ABCE-7DBF55059269}" type="pres">
      <dgm:prSet presAssocID="{F85EC99D-84B6-4DAA-BC9A-528CC74CC41D}" presName="sibTrans" presStyleLbl="bgSibTrans2D1" presStyleIdx="1" presStyleCnt="11"/>
      <dgm:spPr/>
      <dgm:t>
        <a:bodyPr/>
        <a:lstStyle/>
        <a:p>
          <a:endParaRPr lang="en-US"/>
        </a:p>
      </dgm:t>
    </dgm:pt>
    <dgm:pt modelId="{ECE9A24A-968E-4096-BB49-0F0E066424AD}" type="pres">
      <dgm:prSet presAssocID="{6145A62A-2BEB-4C44-B2A3-5603DADC215A}" presName="compNode" presStyleCnt="0"/>
      <dgm:spPr/>
    </dgm:pt>
    <dgm:pt modelId="{0EE958EB-589A-46FA-886B-DFA4238AF7F7}" type="pres">
      <dgm:prSet presAssocID="{6145A62A-2BEB-4C44-B2A3-5603DADC215A}" presName="dummyConnPt" presStyleCnt="0"/>
      <dgm:spPr/>
    </dgm:pt>
    <dgm:pt modelId="{8D28E2D8-1A39-4F36-AD39-B76E09EC1458}" type="pres">
      <dgm:prSet presAssocID="{6145A62A-2BEB-4C44-B2A3-5603DADC215A}" presName="node" presStyleLbl="node1" presStyleIdx="2" presStyleCnt="12">
        <dgm:presLayoutVars>
          <dgm:bulletEnabled val="1"/>
        </dgm:presLayoutVars>
      </dgm:prSet>
      <dgm:spPr/>
      <dgm:t>
        <a:bodyPr/>
        <a:lstStyle/>
        <a:p>
          <a:endParaRPr lang="en-US"/>
        </a:p>
      </dgm:t>
    </dgm:pt>
    <dgm:pt modelId="{28E7D820-A14B-4BB7-849C-FD84DF741B5D}" type="pres">
      <dgm:prSet presAssocID="{9F8CD04C-7C43-4107-A5E1-7484948C9CB5}" presName="sibTrans" presStyleLbl="bgSibTrans2D1" presStyleIdx="2" presStyleCnt="11"/>
      <dgm:spPr/>
      <dgm:t>
        <a:bodyPr/>
        <a:lstStyle/>
        <a:p>
          <a:endParaRPr lang="en-US"/>
        </a:p>
      </dgm:t>
    </dgm:pt>
    <dgm:pt modelId="{7F3E275B-D69D-4E6C-AC20-42656F3F5309}" type="pres">
      <dgm:prSet presAssocID="{EC2A5EA1-EAF3-474A-A08B-765D4E400454}" presName="compNode" presStyleCnt="0"/>
      <dgm:spPr/>
    </dgm:pt>
    <dgm:pt modelId="{06A855FE-978E-4DC6-89CD-54E826298398}" type="pres">
      <dgm:prSet presAssocID="{EC2A5EA1-EAF3-474A-A08B-765D4E400454}" presName="dummyConnPt" presStyleCnt="0"/>
      <dgm:spPr/>
    </dgm:pt>
    <dgm:pt modelId="{3053F166-CD3E-4650-B4E3-06B6F9B9630E}" type="pres">
      <dgm:prSet presAssocID="{EC2A5EA1-EAF3-474A-A08B-765D4E400454}" presName="node" presStyleLbl="node1" presStyleIdx="3" presStyleCnt="12">
        <dgm:presLayoutVars>
          <dgm:bulletEnabled val="1"/>
        </dgm:presLayoutVars>
      </dgm:prSet>
      <dgm:spPr/>
      <dgm:t>
        <a:bodyPr/>
        <a:lstStyle/>
        <a:p>
          <a:endParaRPr lang="en-US"/>
        </a:p>
      </dgm:t>
    </dgm:pt>
    <dgm:pt modelId="{4B372715-E709-4A3F-A825-02B41933BDED}" type="pres">
      <dgm:prSet presAssocID="{94BBE24D-DE83-4702-A6D7-6E85B6286B5C}" presName="sibTrans" presStyleLbl="bgSibTrans2D1" presStyleIdx="3" presStyleCnt="11"/>
      <dgm:spPr/>
      <dgm:t>
        <a:bodyPr/>
        <a:lstStyle/>
        <a:p>
          <a:endParaRPr lang="en-US"/>
        </a:p>
      </dgm:t>
    </dgm:pt>
    <dgm:pt modelId="{576E6BA5-8517-44BB-9712-3F45EC08EF41}" type="pres">
      <dgm:prSet presAssocID="{B51790D3-9BED-4CB9-99EB-78251C0D6AEB}" presName="compNode" presStyleCnt="0"/>
      <dgm:spPr/>
    </dgm:pt>
    <dgm:pt modelId="{4BC53B80-6843-4789-A35A-8E9D0DEC7391}" type="pres">
      <dgm:prSet presAssocID="{B51790D3-9BED-4CB9-99EB-78251C0D6AEB}" presName="dummyConnPt" presStyleCnt="0"/>
      <dgm:spPr/>
    </dgm:pt>
    <dgm:pt modelId="{21397507-BB46-4E06-A0CA-6BE0611C5E6E}" type="pres">
      <dgm:prSet presAssocID="{B51790D3-9BED-4CB9-99EB-78251C0D6AEB}" presName="node" presStyleLbl="node1" presStyleIdx="4" presStyleCnt="12">
        <dgm:presLayoutVars>
          <dgm:bulletEnabled val="1"/>
        </dgm:presLayoutVars>
      </dgm:prSet>
      <dgm:spPr/>
      <dgm:t>
        <a:bodyPr/>
        <a:lstStyle/>
        <a:p>
          <a:endParaRPr lang="en-US"/>
        </a:p>
      </dgm:t>
    </dgm:pt>
    <dgm:pt modelId="{3473F1A7-D233-4D3E-A2E6-90F8905212A9}" type="pres">
      <dgm:prSet presAssocID="{0FD9D508-C2C3-4301-9F72-EE073C148C4C}" presName="sibTrans" presStyleLbl="bgSibTrans2D1" presStyleIdx="4" presStyleCnt="11"/>
      <dgm:spPr/>
      <dgm:t>
        <a:bodyPr/>
        <a:lstStyle/>
        <a:p>
          <a:endParaRPr lang="en-US"/>
        </a:p>
      </dgm:t>
    </dgm:pt>
    <dgm:pt modelId="{F8996FC5-F203-48E8-8FEA-070F8863C001}" type="pres">
      <dgm:prSet presAssocID="{7289CB15-9642-4942-91FD-D0018F4008D0}" presName="compNode" presStyleCnt="0"/>
      <dgm:spPr/>
    </dgm:pt>
    <dgm:pt modelId="{3AB80429-A348-439E-A933-0680B78903DF}" type="pres">
      <dgm:prSet presAssocID="{7289CB15-9642-4942-91FD-D0018F4008D0}" presName="dummyConnPt" presStyleCnt="0"/>
      <dgm:spPr/>
    </dgm:pt>
    <dgm:pt modelId="{912D3935-377E-4EB0-849A-DCF3B1F8C87E}" type="pres">
      <dgm:prSet presAssocID="{7289CB15-9642-4942-91FD-D0018F4008D0}" presName="node" presStyleLbl="node1" presStyleIdx="5" presStyleCnt="12">
        <dgm:presLayoutVars>
          <dgm:bulletEnabled val="1"/>
        </dgm:presLayoutVars>
      </dgm:prSet>
      <dgm:spPr/>
      <dgm:t>
        <a:bodyPr/>
        <a:lstStyle/>
        <a:p>
          <a:endParaRPr lang="en-US"/>
        </a:p>
      </dgm:t>
    </dgm:pt>
    <dgm:pt modelId="{8094A4B9-0025-4832-921B-301718F71ABC}" type="pres">
      <dgm:prSet presAssocID="{E46D8240-18DD-405B-ABEA-513755FB813E}" presName="sibTrans" presStyleLbl="bgSibTrans2D1" presStyleIdx="5" presStyleCnt="11"/>
      <dgm:spPr/>
      <dgm:t>
        <a:bodyPr/>
        <a:lstStyle/>
        <a:p>
          <a:endParaRPr lang="en-US"/>
        </a:p>
      </dgm:t>
    </dgm:pt>
    <dgm:pt modelId="{D5D52054-A6C2-423C-89D8-4EEAEED0BCAB}" type="pres">
      <dgm:prSet presAssocID="{D46403CE-BD9D-4131-BF64-9C2A2C39D143}" presName="compNode" presStyleCnt="0"/>
      <dgm:spPr/>
    </dgm:pt>
    <dgm:pt modelId="{8CE09BD1-19E2-49B0-8EF9-707216FBE421}" type="pres">
      <dgm:prSet presAssocID="{D46403CE-BD9D-4131-BF64-9C2A2C39D143}" presName="dummyConnPt" presStyleCnt="0"/>
      <dgm:spPr/>
    </dgm:pt>
    <dgm:pt modelId="{7213E223-ED7B-4925-A70B-E68FF9EE7969}" type="pres">
      <dgm:prSet presAssocID="{D46403CE-BD9D-4131-BF64-9C2A2C39D143}" presName="node" presStyleLbl="node1" presStyleIdx="6" presStyleCnt="12">
        <dgm:presLayoutVars>
          <dgm:bulletEnabled val="1"/>
        </dgm:presLayoutVars>
      </dgm:prSet>
      <dgm:spPr/>
      <dgm:t>
        <a:bodyPr/>
        <a:lstStyle/>
        <a:p>
          <a:endParaRPr lang="en-US"/>
        </a:p>
      </dgm:t>
    </dgm:pt>
    <dgm:pt modelId="{AF365682-E1E7-40A9-AA46-15DA9E42C829}" type="pres">
      <dgm:prSet presAssocID="{2B844F5C-F943-4950-A5B4-E7E7212AB5F1}" presName="sibTrans" presStyleLbl="bgSibTrans2D1" presStyleIdx="6" presStyleCnt="11"/>
      <dgm:spPr/>
      <dgm:t>
        <a:bodyPr/>
        <a:lstStyle/>
        <a:p>
          <a:endParaRPr lang="en-US"/>
        </a:p>
      </dgm:t>
    </dgm:pt>
    <dgm:pt modelId="{8156BE3A-D966-496C-83E6-8DAB9996DAE6}" type="pres">
      <dgm:prSet presAssocID="{5E783EB8-22C5-4B79-A170-08D38DB612BD}" presName="compNode" presStyleCnt="0"/>
      <dgm:spPr/>
    </dgm:pt>
    <dgm:pt modelId="{FCA7C7C4-5C22-4EA3-A5C7-0BD37714C6AC}" type="pres">
      <dgm:prSet presAssocID="{5E783EB8-22C5-4B79-A170-08D38DB612BD}" presName="dummyConnPt" presStyleCnt="0"/>
      <dgm:spPr/>
    </dgm:pt>
    <dgm:pt modelId="{949B5FEA-99D0-4F43-A207-DC542EAF0AAB}" type="pres">
      <dgm:prSet presAssocID="{5E783EB8-22C5-4B79-A170-08D38DB612BD}" presName="node" presStyleLbl="node1" presStyleIdx="7" presStyleCnt="12">
        <dgm:presLayoutVars>
          <dgm:bulletEnabled val="1"/>
        </dgm:presLayoutVars>
      </dgm:prSet>
      <dgm:spPr/>
      <dgm:t>
        <a:bodyPr/>
        <a:lstStyle/>
        <a:p>
          <a:endParaRPr lang="en-US"/>
        </a:p>
      </dgm:t>
    </dgm:pt>
    <dgm:pt modelId="{123F744D-69D8-41A5-9AC5-C47624A0B25C}" type="pres">
      <dgm:prSet presAssocID="{A82B1984-B9C5-4D4C-8DE7-24D98142F9CE}" presName="sibTrans" presStyleLbl="bgSibTrans2D1" presStyleIdx="7" presStyleCnt="11"/>
      <dgm:spPr/>
      <dgm:t>
        <a:bodyPr/>
        <a:lstStyle/>
        <a:p>
          <a:endParaRPr lang="en-US"/>
        </a:p>
      </dgm:t>
    </dgm:pt>
    <dgm:pt modelId="{539D6145-656F-45EE-9CDE-C314A8A40070}" type="pres">
      <dgm:prSet presAssocID="{D7F4E235-F9F1-4516-BC00-D94A86551552}" presName="compNode" presStyleCnt="0"/>
      <dgm:spPr/>
    </dgm:pt>
    <dgm:pt modelId="{F2A34680-ED4F-414E-9517-578898F35CB7}" type="pres">
      <dgm:prSet presAssocID="{D7F4E235-F9F1-4516-BC00-D94A86551552}" presName="dummyConnPt" presStyleCnt="0"/>
      <dgm:spPr/>
    </dgm:pt>
    <dgm:pt modelId="{26E07A09-B53E-40DB-9DE2-145611300810}" type="pres">
      <dgm:prSet presAssocID="{D7F4E235-F9F1-4516-BC00-D94A86551552}" presName="node" presStyleLbl="node1" presStyleIdx="8" presStyleCnt="12">
        <dgm:presLayoutVars>
          <dgm:bulletEnabled val="1"/>
        </dgm:presLayoutVars>
      </dgm:prSet>
      <dgm:spPr/>
      <dgm:t>
        <a:bodyPr/>
        <a:lstStyle/>
        <a:p>
          <a:endParaRPr lang="en-US"/>
        </a:p>
      </dgm:t>
    </dgm:pt>
    <dgm:pt modelId="{D585684A-50C3-4A03-9059-09354EE7A204}" type="pres">
      <dgm:prSet presAssocID="{174AD7A8-BB5B-4A81-A727-02D5AE35012C}" presName="sibTrans" presStyleLbl="bgSibTrans2D1" presStyleIdx="8" presStyleCnt="11"/>
      <dgm:spPr/>
      <dgm:t>
        <a:bodyPr/>
        <a:lstStyle/>
        <a:p>
          <a:endParaRPr lang="en-US"/>
        </a:p>
      </dgm:t>
    </dgm:pt>
    <dgm:pt modelId="{C838F61D-DD02-45C3-8D34-B49D9BC86C77}" type="pres">
      <dgm:prSet presAssocID="{2D698E34-8FE5-464D-9D9F-E9574E0C81EC}" presName="compNode" presStyleCnt="0"/>
      <dgm:spPr/>
    </dgm:pt>
    <dgm:pt modelId="{04B0FE07-9101-42EA-81B3-EDD699A1D3EF}" type="pres">
      <dgm:prSet presAssocID="{2D698E34-8FE5-464D-9D9F-E9574E0C81EC}" presName="dummyConnPt" presStyleCnt="0"/>
      <dgm:spPr/>
    </dgm:pt>
    <dgm:pt modelId="{9FBD4EB1-9702-40A6-911E-D73D1F2A5D7A}" type="pres">
      <dgm:prSet presAssocID="{2D698E34-8FE5-464D-9D9F-E9574E0C81EC}" presName="node" presStyleLbl="node1" presStyleIdx="9" presStyleCnt="12">
        <dgm:presLayoutVars>
          <dgm:bulletEnabled val="1"/>
        </dgm:presLayoutVars>
      </dgm:prSet>
      <dgm:spPr/>
      <dgm:t>
        <a:bodyPr/>
        <a:lstStyle/>
        <a:p>
          <a:endParaRPr lang="en-US"/>
        </a:p>
      </dgm:t>
    </dgm:pt>
    <dgm:pt modelId="{D4C922AE-21AC-4780-9926-296F9AA244CD}" type="pres">
      <dgm:prSet presAssocID="{5FF721F5-BBE7-408A-9B53-F07B8E3A914F}" presName="sibTrans" presStyleLbl="bgSibTrans2D1" presStyleIdx="9" presStyleCnt="11"/>
      <dgm:spPr/>
      <dgm:t>
        <a:bodyPr/>
        <a:lstStyle/>
        <a:p>
          <a:endParaRPr lang="en-US"/>
        </a:p>
      </dgm:t>
    </dgm:pt>
    <dgm:pt modelId="{B35ABEFF-3DDE-42BE-BB1D-AD524D655E41}" type="pres">
      <dgm:prSet presAssocID="{CE39C82A-4A9D-40A0-9F0F-02F33473968B}" presName="compNode" presStyleCnt="0"/>
      <dgm:spPr/>
    </dgm:pt>
    <dgm:pt modelId="{5756FFE3-56D4-4F15-A6D5-2366805FE968}" type="pres">
      <dgm:prSet presAssocID="{CE39C82A-4A9D-40A0-9F0F-02F33473968B}" presName="dummyConnPt" presStyleCnt="0"/>
      <dgm:spPr/>
    </dgm:pt>
    <dgm:pt modelId="{96FE7A4D-C79F-4929-94A4-5BB62CB2189C}" type="pres">
      <dgm:prSet presAssocID="{CE39C82A-4A9D-40A0-9F0F-02F33473968B}" presName="node" presStyleLbl="node1" presStyleIdx="10" presStyleCnt="12">
        <dgm:presLayoutVars>
          <dgm:bulletEnabled val="1"/>
        </dgm:presLayoutVars>
      </dgm:prSet>
      <dgm:spPr/>
      <dgm:t>
        <a:bodyPr/>
        <a:lstStyle/>
        <a:p>
          <a:endParaRPr lang="en-US"/>
        </a:p>
      </dgm:t>
    </dgm:pt>
    <dgm:pt modelId="{32FDE181-B1F6-4D51-87A2-ECA8CD9D05D3}" type="pres">
      <dgm:prSet presAssocID="{13343F3A-8553-4995-9919-9D273A8DCACF}" presName="sibTrans" presStyleLbl="bgSibTrans2D1" presStyleIdx="10" presStyleCnt="11"/>
      <dgm:spPr/>
      <dgm:t>
        <a:bodyPr/>
        <a:lstStyle/>
        <a:p>
          <a:endParaRPr lang="en-US"/>
        </a:p>
      </dgm:t>
    </dgm:pt>
    <dgm:pt modelId="{A94E12E2-90B0-4637-9BFF-7987D0DC3AED}" type="pres">
      <dgm:prSet presAssocID="{DBD807F1-6107-4D8B-BA7E-9289CB119472}" presName="compNode" presStyleCnt="0"/>
      <dgm:spPr/>
    </dgm:pt>
    <dgm:pt modelId="{96F22929-0C19-41F4-8F02-0F0C5A68EFDE}" type="pres">
      <dgm:prSet presAssocID="{DBD807F1-6107-4D8B-BA7E-9289CB119472}" presName="dummyConnPt" presStyleCnt="0"/>
      <dgm:spPr/>
    </dgm:pt>
    <dgm:pt modelId="{160B03F8-DD36-491D-971B-641482049DA1}" type="pres">
      <dgm:prSet presAssocID="{DBD807F1-6107-4D8B-BA7E-9289CB119472}" presName="node" presStyleLbl="node1" presStyleIdx="11" presStyleCnt="12">
        <dgm:presLayoutVars>
          <dgm:bulletEnabled val="1"/>
        </dgm:presLayoutVars>
      </dgm:prSet>
      <dgm:spPr/>
      <dgm:t>
        <a:bodyPr/>
        <a:lstStyle/>
        <a:p>
          <a:endParaRPr lang="en-US"/>
        </a:p>
      </dgm:t>
    </dgm:pt>
  </dgm:ptLst>
  <dgm:cxnLst>
    <dgm:cxn modelId="{7BDCA767-A663-4C5A-9CD2-42DF0198976A}" type="presOf" srcId="{DBD807F1-6107-4D8B-BA7E-9289CB119472}" destId="{160B03F8-DD36-491D-971B-641482049DA1}" srcOrd="0" destOrd="0" presId="urn:microsoft.com/office/officeart/2005/8/layout/bProcess4"/>
    <dgm:cxn modelId="{A7885132-C810-4E32-8BCC-CA6912E73A1D}" type="presOf" srcId="{5FF721F5-BBE7-408A-9B53-F07B8E3A914F}" destId="{D4C922AE-21AC-4780-9926-296F9AA244CD}" srcOrd="0" destOrd="0" presId="urn:microsoft.com/office/officeart/2005/8/layout/bProcess4"/>
    <dgm:cxn modelId="{B5994F1C-E68C-4938-8CC3-32BC44FC73BC}" type="presOf" srcId="{0FD9D508-C2C3-4301-9F72-EE073C148C4C}" destId="{3473F1A7-D233-4D3E-A2E6-90F8905212A9}" srcOrd="0" destOrd="0" presId="urn:microsoft.com/office/officeart/2005/8/layout/bProcess4"/>
    <dgm:cxn modelId="{33C3AE72-0905-430D-9E07-76B105BEFD0F}" srcId="{961C00C5-4332-49AE-83F9-536E1A75DC09}" destId="{B51790D3-9BED-4CB9-99EB-78251C0D6AEB}" srcOrd="4" destOrd="0" parTransId="{E27F07B7-517F-48FE-98ED-D1746B538637}" sibTransId="{0FD9D508-C2C3-4301-9F72-EE073C148C4C}"/>
    <dgm:cxn modelId="{EF70CCF9-EAEC-4C92-9F71-6AAA8A162F29}" type="presOf" srcId="{D46403CE-BD9D-4131-BF64-9C2A2C39D143}" destId="{7213E223-ED7B-4925-A70B-E68FF9EE7969}" srcOrd="0" destOrd="0" presId="urn:microsoft.com/office/officeart/2005/8/layout/bProcess4"/>
    <dgm:cxn modelId="{2D44FF34-8EAA-4015-AF13-138505E53F22}" type="presOf" srcId="{A85D28A3-AAD3-487A-99B1-C137E4D00EB1}" destId="{02CCA8F4-4D8F-4272-9EC8-93754E7EB8FC}" srcOrd="0" destOrd="0" presId="urn:microsoft.com/office/officeart/2005/8/layout/bProcess4"/>
    <dgm:cxn modelId="{D21A5706-B77E-42D8-AFD6-66AE57E8038F}" srcId="{961C00C5-4332-49AE-83F9-536E1A75DC09}" destId="{7289CB15-9642-4942-91FD-D0018F4008D0}" srcOrd="5" destOrd="0" parTransId="{37DFDBCF-3249-43DD-8FD9-99F42C9A169A}" sibTransId="{E46D8240-18DD-405B-ABEA-513755FB813E}"/>
    <dgm:cxn modelId="{73E7384A-351E-4083-95D1-5BE67B506E0A}" srcId="{961C00C5-4332-49AE-83F9-536E1A75DC09}" destId="{D7F4E235-F9F1-4516-BC00-D94A86551552}" srcOrd="8" destOrd="0" parTransId="{E39ED0AB-3CB3-485F-B226-71B919F27F9A}" sibTransId="{174AD7A8-BB5B-4A81-A727-02D5AE35012C}"/>
    <dgm:cxn modelId="{899351B2-449C-4DBE-AB00-06596FE074F4}" type="presOf" srcId="{6145A62A-2BEB-4C44-B2A3-5603DADC215A}" destId="{8D28E2D8-1A39-4F36-AD39-B76E09EC1458}" srcOrd="0" destOrd="0" presId="urn:microsoft.com/office/officeart/2005/8/layout/bProcess4"/>
    <dgm:cxn modelId="{7E8A1579-39A1-40DE-8C0D-47D67FCF339B}" type="presOf" srcId="{CE39C82A-4A9D-40A0-9F0F-02F33473968B}" destId="{96FE7A4D-C79F-4929-94A4-5BB62CB2189C}" srcOrd="0" destOrd="0" presId="urn:microsoft.com/office/officeart/2005/8/layout/bProcess4"/>
    <dgm:cxn modelId="{6B1C914F-B96E-4A9D-A197-53E54803A503}" type="presOf" srcId="{13343F3A-8553-4995-9919-9D273A8DCACF}" destId="{32FDE181-B1F6-4D51-87A2-ECA8CD9D05D3}" srcOrd="0" destOrd="0" presId="urn:microsoft.com/office/officeart/2005/8/layout/bProcess4"/>
    <dgm:cxn modelId="{FD651BA8-F3A0-49BD-9035-080C710F2382}" srcId="{961C00C5-4332-49AE-83F9-536E1A75DC09}" destId="{5E783EB8-22C5-4B79-A170-08D38DB612BD}" srcOrd="7" destOrd="0" parTransId="{72011994-EC6C-4A8C-B03C-C7FA4722C8E6}" sibTransId="{A82B1984-B9C5-4D4C-8DE7-24D98142F9CE}"/>
    <dgm:cxn modelId="{C8FAF382-66D9-42D4-A5DD-079B59BA141A}" type="presOf" srcId="{7289CB15-9642-4942-91FD-D0018F4008D0}" destId="{912D3935-377E-4EB0-849A-DCF3B1F8C87E}" srcOrd="0" destOrd="0" presId="urn:microsoft.com/office/officeart/2005/8/layout/bProcess4"/>
    <dgm:cxn modelId="{09848088-437C-44CD-9D68-E527F0363D5E}" srcId="{961C00C5-4332-49AE-83F9-536E1A75DC09}" destId="{EC2A5EA1-EAF3-474A-A08B-765D4E400454}" srcOrd="3" destOrd="0" parTransId="{3F704CF0-E3AD-451D-BAA8-FF7D2C4ED9CE}" sibTransId="{94BBE24D-DE83-4702-A6D7-6E85B6286B5C}"/>
    <dgm:cxn modelId="{BA9B6D55-4CA5-4498-AF35-FF7CC8CE21D3}" srcId="{961C00C5-4332-49AE-83F9-536E1A75DC09}" destId="{BB48E3DB-8D46-4A20-B6D7-09E88B250065}" srcOrd="1" destOrd="0" parTransId="{67BD4895-EB45-4153-8FA9-D35139F0EEDB}" sibTransId="{F85EC99D-84B6-4DAA-BC9A-528CC74CC41D}"/>
    <dgm:cxn modelId="{621BE3C9-501F-4BED-AA30-E0F7E86F7C4E}" srcId="{961C00C5-4332-49AE-83F9-536E1A75DC09}" destId="{DBD807F1-6107-4D8B-BA7E-9289CB119472}" srcOrd="11" destOrd="0" parTransId="{63B6EE90-412E-4929-93E9-523797BF9E63}" sibTransId="{E177B2BA-A0EF-4588-A76B-FFD08B9B88BE}"/>
    <dgm:cxn modelId="{7635DED6-0F1B-4181-85A4-95EE8BF8BE20}" type="presOf" srcId="{94BBE24D-DE83-4702-A6D7-6E85B6286B5C}" destId="{4B372715-E709-4A3F-A825-02B41933BDED}" srcOrd="0" destOrd="0" presId="urn:microsoft.com/office/officeart/2005/8/layout/bProcess4"/>
    <dgm:cxn modelId="{168A2E1D-6F47-400F-A99D-E4C54F931464}" srcId="{961C00C5-4332-49AE-83F9-536E1A75DC09}" destId="{CE39C82A-4A9D-40A0-9F0F-02F33473968B}" srcOrd="10" destOrd="0" parTransId="{4D24AD0F-23E8-48EC-9962-3086FC36B180}" sibTransId="{13343F3A-8553-4995-9919-9D273A8DCACF}"/>
    <dgm:cxn modelId="{B7B83E9D-3B56-4C6D-A6BD-62F15443540A}" srcId="{961C00C5-4332-49AE-83F9-536E1A75DC09}" destId="{2D698E34-8FE5-464D-9D9F-E9574E0C81EC}" srcOrd="9" destOrd="0" parTransId="{0DE7FAE7-1ECF-4503-902B-21727075CC48}" sibTransId="{5FF721F5-BBE7-408A-9B53-F07B8E3A914F}"/>
    <dgm:cxn modelId="{72D4C8DD-0E78-4E52-9098-DDB9AEACEAF5}" type="presOf" srcId="{BB48E3DB-8D46-4A20-B6D7-09E88B250065}" destId="{2694A264-8761-48D2-A898-697FCCC3A6D6}" srcOrd="0" destOrd="0" presId="urn:microsoft.com/office/officeart/2005/8/layout/bProcess4"/>
    <dgm:cxn modelId="{E25A4EEB-D6FB-4CF7-B0E3-C8BCBFE71772}" type="presOf" srcId="{5E783EB8-22C5-4B79-A170-08D38DB612BD}" destId="{949B5FEA-99D0-4F43-A207-DC542EAF0AAB}" srcOrd="0" destOrd="0" presId="urn:microsoft.com/office/officeart/2005/8/layout/bProcess4"/>
    <dgm:cxn modelId="{B3D87F75-7E8D-442E-ADC3-D19326423CF7}" type="presOf" srcId="{2B844F5C-F943-4950-A5B4-E7E7212AB5F1}" destId="{AF365682-E1E7-40A9-AA46-15DA9E42C829}" srcOrd="0" destOrd="0" presId="urn:microsoft.com/office/officeart/2005/8/layout/bProcess4"/>
    <dgm:cxn modelId="{2A7B31F3-95DF-4E82-AD09-F20F464224FB}" srcId="{961C00C5-4332-49AE-83F9-536E1A75DC09}" destId="{6145A62A-2BEB-4C44-B2A3-5603DADC215A}" srcOrd="2" destOrd="0" parTransId="{D9EAB4B5-BCBF-4182-A698-77795A3E8E21}" sibTransId="{9F8CD04C-7C43-4107-A5E1-7484948C9CB5}"/>
    <dgm:cxn modelId="{E46C2484-4D85-44FC-890D-ADAC3441880B}" type="presOf" srcId="{F85EC99D-84B6-4DAA-BC9A-528CC74CC41D}" destId="{6D83958C-6EE8-450E-ABCE-7DBF55059269}" srcOrd="0" destOrd="0" presId="urn:microsoft.com/office/officeart/2005/8/layout/bProcess4"/>
    <dgm:cxn modelId="{1A4DF3E2-17CD-4E72-ACA9-EBA66C66BE13}" type="presOf" srcId="{D7F4E235-F9F1-4516-BC00-D94A86551552}" destId="{26E07A09-B53E-40DB-9DE2-145611300810}" srcOrd="0" destOrd="0" presId="urn:microsoft.com/office/officeart/2005/8/layout/bProcess4"/>
    <dgm:cxn modelId="{47131AD3-4FF5-45AD-B54F-32C89CBB55FC}" type="presOf" srcId="{9F8CD04C-7C43-4107-A5E1-7484948C9CB5}" destId="{28E7D820-A14B-4BB7-849C-FD84DF741B5D}" srcOrd="0" destOrd="0" presId="urn:microsoft.com/office/officeart/2005/8/layout/bProcess4"/>
    <dgm:cxn modelId="{21E4C779-A43F-497F-9D9B-6C895DE28F8A}" srcId="{961C00C5-4332-49AE-83F9-536E1A75DC09}" destId="{D46403CE-BD9D-4131-BF64-9C2A2C39D143}" srcOrd="6" destOrd="0" parTransId="{B9BFD623-DF26-42F1-AB96-0A5995B35898}" sibTransId="{2B844F5C-F943-4950-A5B4-E7E7212AB5F1}"/>
    <dgm:cxn modelId="{DD4AA1AB-4428-41D1-82EF-B00B2BE6906A}" type="presOf" srcId="{B51790D3-9BED-4CB9-99EB-78251C0D6AEB}" destId="{21397507-BB46-4E06-A0CA-6BE0611C5E6E}" srcOrd="0" destOrd="0" presId="urn:microsoft.com/office/officeart/2005/8/layout/bProcess4"/>
    <dgm:cxn modelId="{2BA7E422-F4EB-49EC-A466-6D2BD1085B7A}" type="presOf" srcId="{E46D8240-18DD-405B-ABEA-513755FB813E}" destId="{8094A4B9-0025-4832-921B-301718F71ABC}" srcOrd="0" destOrd="0" presId="urn:microsoft.com/office/officeart/2005/8/layout/bProcess4"/>
    <dgm:cxn modelId="{514CFB60-8DC5-4D5E-A04D-EEB4E049F701}" type="presOf" srcId="{C2B04260-748D-457F-A117-CDDE9E645D1D}" destId="{A36FDD95-99E5-49D4-A4C3-DF4376B713FC}" srcOrd="0" destOrd="0" presId="urn:microsoft.com/office/officeart/2005/8/layout/bProcess4"/>
    <dgm:cxn modelId="{66FED260-7EF7-49C0-847F-127DA860368C}" type="presOf" srcId="{2D698E34-8FE5-464D-9D9F-E9574E0C81EC}" destId="{9FBD4EB1-9702-40A6-911E-D73D1F2A5D7A}" srcOrd="0" destOrd="0" presId="urn:microsoft.com/office/officeart/2005/8/layout/bProcess4"/>
    <dgm:cxn modelId="{B282B738-B49C-4530-9F7B-B611BB4322B5}" type="presOf" srcId="{961C00C5-4332-49AE-83F9-536E1A75DC09}" destId="{EF2C3AEE-AEC4-4214-A170-6E996C1F2951}" srcOrd="0" destOrd="0" presId="urn:microsoft.com/office/officeart/2005/8/layout/bProcess4"/>
    <dgm:cxn modelId="{00D9A7BA-9B5D-4100-A4BE-A029CBF3D5EB}" type="presOf" srcId="{A82B1984-B9C5-4D4C-8DE7-24D98142F9CE}" destId="{123F744D-69D8-41A5-9AC5-C47624A0B25C}" srcOrd="0" destOrd="0" presId="urn:microsoft.com/office/officeart/2005/8/layout/bProcess4"/>
    <dgm:cxn modelId="{68F35D2A-C594-4D7D-8A07-4A36005688AB}" type="presOf" srcId="{EC2A5EA1-EAF3-474A-A08B-765D4E400454}" destId="{3053F166-CD3E-4650-B4E3-06B6F9B9630E}" srcOrd="0" destOrd="0" presId="urn:microsoft.com/office/officeart/2005/8/layout/bProcess4"/>
    <dgm:cxn modelId="{753FA9C4-754F-42A4-A737-4C4D0C53E4EB}" srcId="{961C00C5-4332-49AE-83F9-536E1A75DC09}" destId="{C2B04260-748D-457F-A117-CDDE9E645D1D}" srcOrd="0" destOrd="0" parTransId="{21FF98DC-F541-48D8-9CA1-C9731FD5AAC6}" sibTransId="{A85D28A3-AAD3-487A-99B1-C137E4D00EB1}"/>
    <dgm:cxn modelId="{251B3CD8-0695-4E99-891A-8F7C1B135AA9}" type="presOf" srcId="{174AD7A8-BB5B-4A81-A727-02D5AE35012C}" destId="{D585684A-50C3-4A03-9059-09354EE7A204}" srcOrd="0" destOrd="0" presId="urn:microsoft.com/office/officeart/2005/8/layout/bProcess4"/>
    <dgm:cxn modelId="{F702A8B3-8AC4-4540-A91E-0535E0680455}" type="presParOf" srcId="{EF2C3AEE-AEC4-4214-A170-6E996C1F2951}" destId="{C025A299-D06F-4871-92B5-87FA24D0F3B4}" srcOrd="0" destOrd="0" presId="urn:microsoft.com/office/officeart/2005/8/layout/bProcess4"/>
    <dgm:cxn modelId="{EA9993CF-28EE-41EE-B3EC-07DC10B068C3}" type="presParOf" srcId="{C025A299-D06F-4871-92B5-87FA24D0F3B4}" destId="{74824EE8-407E-4D09-BB29-17590F73262A}" srcOrd="0" destOrd="0" presId="urn:microsoft.com/office/officeart/2005/8/layout/bProcess4"/>
    <dgm:cxn modelId="{D77568DA-1196-4121-8B2B-A2C6DE4BD6C0}" type="presParOf" srcId="{C025A299-D06F-4871-92B5-87FA24D0F3B4}" destId="{A36FDD95-99E5-49D4-A4C3-DF4376B713FC}" srcOrd="1" destOrd="0" presId="urn:microsoft.com/office/officeart/2005/8/layout/bProcess4"/>
    <dgm:cxn modelId="{EAC1DA39-74D2-4062-A8BC-0EF519F88BE9}" type="presParOf" srcId="{EF2C3AEE-AEC4-4214-A170-6E996C1F2951}" destId="{02CCA8F4-4D8F-4272-9EC8-93754E7EB8FC}" srcOrd="1" destOrd="0" presId="urn:microsoft.com/office/officeart/2005/8/layout/bProcess4"/>
    <dgm:cxn modelId="{C62701B9-E109-499C-937D-191CD1CB06DF}" type="presParOf" srcId="{EF2C3AEE-AEC4-4214-A170-6E996C1F2951}" destId="{B87C75F1-7269-4B86-A25C-6F27A9FCBF9A}" srcOrd="2" destOrd="0" presId="urn:microsoft.com/office/officeart/2005/8/layout/bProcess4"/>
    <dgm:cxn modelId="{46CD0AED-957A-4B2D-9F83-98CD0F334651}" type="presParOf" srcId="{B87C75F1-7269-4B86-A25C-6F27A9FCBF9A}" destId="{63E111A3-D7A8-43AE-8F06-99C889812271}" srcOrd="0" destOrd="0" presId="urn:microsoft.com/office/officeart/2005/8/layout/bProcess4"/>
    <dgm:cxn modelId="{9F9740BC-2652-49A2-A170-5B373175F321}" type="presParOf" srcId="{B87C75F1-7269-4B86-A25C-6F27A9FCBF9A}" destId="{2694A264-8761-48D2-A898-697FCCC3A6D6}" srcOrd="1" destOrd="0" presId="urn:microsoft.com/office/officeart/2005/8/layout/bProcess4"/>
    <dgm:cxn modelId="{14DF28BD-6869-4099-A2FE-91CE0D3BE224}" type="presParOf" srcId="{EF2C3AEE-AEC4-4214-A170-6E996C1F2951}" destId="{6D83958C-6EE8-450E-ABCE-7DBF55059269}" srcOrd="3" destOrd="0" presId="urn:microsoft.com/office/officeart/2005/8/layout/bProcess4"/>
    <dgm:cxn modelId="{9E29BFBC-71EA-4B9F-AC1D-3FDFA80C25E3}" type="presParOf" srcId="{EF2C3AEE-AEC4-4214-A170-6E996C1F2951}" destId="{ECE9A24A-968E-4096-BB49-0F0E066424AD}" srcOrd="4" destOrd="0" presId="urn:microsoft.com/office/officeart/2005/8/layout/bProcess4"/>
    <dgm:cxn modelId="{937F222B-E16E-49F1-801D-FFF1E7A80CD0}" type="presParOf" srcId="{ECE9A24A-968E-4096-BB49-0F0E066424AD}" destId="{0EE958EB-589A-46FA-886B-DFA4238AF7F7}" srcOrd="0" destOrd="0" presId="urn:microsoft.com/office/officeart/2005/8/layout/bProcess4"/>
    <dgm:cxn modelId="{A9F23C74-2DE1-48CD-A819-C9E4FDFD9869}" type="presParOf" srcId="{ECE9A24A-968E-4096-BB49-0F0E066424AD}" destId="{8D28E2D8-1A39-4F36-AD39-B76E09EC1458}" srcOrd="1" destOrd="0" presId="urn:microsoft.com/office/officeart/2005/8/layout/bProcess4"/>
    <dgm:cxn modelId="{61D5F612-57C1-47E3-91CF-53F6D08375B3}" type="presParOf" srcId="{EF2C3AEE-AEC4-4214-A170-6E996C1F2951}" destId="{28E7D820-A14B-4BB7-849C-FD84DF741B5D}" srcOrd="5" destOrd="0" presId="urn:microsoft.com/office/officeart/2005/8/layout/bProcess4"/>
    <dgm:cxn modelId="{EAD5348B-9E18-4CF1-93E2-C702CD467DC9}" type="presParOf" srcId="{EF2C3AEE-AEC4-4214-A170-6E996C1F2951}" destId="{7F3E275B-D69D-4E6C-AC20-42656F3F5309}" srcOrd="6" destOrd="0" presId="urn:microsoft.com/office/officeart/2005/8/layout/bProcess4"/>
    <dgm:cxn modelId="{08E37D26-E375-448C-9BD8-432106AFEF6A}" type="presParOf" srcId="{7F3E275B-D69D-4E6C-AC20-42656F3F5309}" destId="{06A855FE-978E-4DC6-89CD-54E826298398}" srcOrd="0" destOrd="0" presId="urn:microsoft.com/office/officeart/2005/8/layout/bProcess4"/>
    <dgm:cxn modelId="{E1F825C4-0FAA-420E-AFAA-E3FABB1FE400}" type="presParOf" srcId="{7F3E275B-D69D-4E6C-AC20-42656F3F5309}" destId="{3053F166-CD3E-4650-B4E3-06B6F9B9630E}" srcOrd="1" destOrd="0" presId="urn:microsoft.com/office/officeart/2005/8/layout/bProcess4"/>
    <dgm:cxn modelId="{A782A81D-B605-429F-9003-1A5E318AFFB6}" type="presParOf" srcId="{EF2C3AEE-AEC4-4214-A170-6E996C1F2951}" destId="{4B372715-E709-4A3F-A825-02B41933BDED}" srcOrd="7" destOrd="0" presId="urn:microsoft.com/office/officeart/2005/8/layout/bProcess4"/>
    <dgm:cxn modelId="{8F741ACC-2BB4-4F64-A999-4A726661E5EC}" type="presParOf" srcId="{EF2C3AEE-AEC4-4214-A170-6E996C1F2951}" destId="{576E6BA5-8517-44BB-9712-3F45EC08EF41}" srcOrd="8" destOrd="0" presId="urn:microsoft.com/office/officeart/2005/8/layout/bProcess4"/>
    <dgm:cxn modelId="{BAB330A2-D8C9-47B0-9614-6A1491DF556C}" type="presParOf" srcId="{576E6BA5-8517-44BB-9712-3F45EC08EF41}" destId="{4BC53B80-6843-4789-A35A-8E9D0DEC7391}" srcOrd="0" destOrd="0" presId="urn:microsoft.com/office/officeart/2005/8/layout/bProcess4"/>
    <dgm:cxn modelId="{9BEE7507-A9E5-46DF-B9FA-68F176DF3DC2}" type="presParOf" srcId="{576E6BA5-8517-44BB-9712-3F45EC08EF41}" destId="{21397507-BB46-4E06-A0CA-6BE0611C5E6E}" srcOrd="1" destOrd="0" presId="urn:microsoft.com/office/officeart/2005/8/layout/bProcess4"/>
    <dgm:cxn modelId="{AEB03AC0-7360-4DAB-A119-496C4BD264DD}" type="presParOf" srcId="{EF2C3AEE-AEC4-4214-A170-6E996C1F2951}" destId="{3473F1A7-D233-4D3E-A2E6-90F8905212A9}" srcOrd="9" destOrd="0" presId="urn:microsoft.com/office/officeart/2005/8/layout/bProcess4"/>
    <dgm:cxn modelId="{AF71E3C2-D11C-41B9-B497-B3B41C5BA13E}" type="presParOf" srcId="{EF2C3AEE-AEC4-4214-A170-6E996C1F2951}" destId="{F8996FC5-F203-48E8-8FEA-070F8863C001}" srcOrd="10" destOrd="0" presId="urn:microsoft.com/office/officeart/2005/8/layout/bProcess4"/>
    <dgm:cxn modelId="{D88C366A-E5A0-4357-8DB3-227B5A15FC71}" type="presParOf" srcId="{F8996FC5-F203-48E8-8FEA-070F8863C001}" destId="{3AB80429-A348-439E-A933-0680B78903DF}" srcOrd="0" destOrd="0" presId="urn:microsoft.com/office/officeart/2005/8/layout/bProcess4"/>
    <dgm:cxn modelId="{54407C74-601C-4E93-98D6-75D35D0B5E97}" type="presParOf" srcId="{F8996FC5-F203-48E8-8FEA-070F8863C001}" destId="{912D3935-377E-4EB0-849A-DCF3B1F8C87E}" srcOrd="1" destOrd="0" presId="urn:microsoft.com/office/officeart/2005/8/layout/bProcess4"/>
    <dgm:cxn modelId="{3A76B272-5CAE-4B68-ABF0-AA7889C8755E}" type="presParOf" srcId="{EF2C3AEE-AEC4-4214-A170-6E996C1F2951}" destId="{8094A4B9-0025-4832-921B-301718F71ABC}" srcOrd="11" destOrd="0" presId="urn:microsoft.com/office/officeart/2005/8/layout/bProcess4"/>
    <dgm:cxn modelId="{BFCE7D0D-4CE5-4CF2-805C-02BA9C137F8F}" type="presParOf" srcId="{EF2C3AEE-AEC4-4214-A170-6E996C1F2951}" destId="{D5D52054-A6C2-423C-89D8-4EEAEED0BCAB}" srcOrd="12" destOrd="0" presId="urn:microsoft.com/office/officeart/2005/8/layout/bProcess4"/>
    <dgm:cxn modelId="{01A0E1C5-4A2F-41A8-BFDC-CC69FA0DAB3F}" type="presParOf" srcId="{D5D52054-A6C2-423C-89D8-4EEAEED0BCAB}" destId="{8CE09BD1-19E2-49B0-8EF9-707216FBE421}" srcOrd="0" destOrd="0" presId="urn:microsoft.com/office/officeart/2005/8/layout/bProcess4"/>
    <dgm:cxn modelId="{D4A7F77F-60F3-4294-835D-0E0B70E4B2FD}" type="presParOf" srcId="{D5D52054-A6C2-423C-89D8-4EEAEED0BCAB}" destId="{7213E223-ED7B-4925-A70B-E68FF9EE7969}" srcOrd="1" destOrd="0" presId="urn:microsoft.com/office/officeart/2005/8/layout/bProcess4"/>
    <dgm:cxn modelId="{AD6F76D4-455A-488A-9185-720E7D574CA0}" type="presParOf" srcId="{EF2C3AEE-AEC4-4214-A170-6E996C1F2951}" destId="{AF365682-E1E7-40A9-AA46-15DA9E42C829}" srcOrd="13" destOrd="0" presId="urn:microsoft.com/office/officeart/2005/8/layout/bProcess4"/>
    <dgm:cxn modelId="{B44A3CF1-2662-4D0E-A36E-503EDC8F32AA}" type="presParOf" srcId="{EF2C3AEE-AEC4-4214-A170-6E996C1F2951}" destId="{8156BE3A-D966-496C-83E6-8DAB9996DAE6}" srcOrd="14" destOrd="0" presId="urn:microsoft.com/office/officeart/2005/8/layout/bProcess4"/>
    <dgm:cxn modelId="{CD933D26-B899-4EC4-B587-BB5DF7108424}" type="presParOf" srcId="{8156BE3A-D966-496C-83E6-8DAB9996DAE6}" destId="{FCA7C7C4-5C22-4EA3-A5C7-0BD37714C6AC}" srcOrd="0" destOrd="0" presId="urn:microsoft.com/office/officeart/2005/8/layout/bProcess4"/>
    <dgm:cxn modelId="{AB409E5F-2557-4E37-8C0B-CD97B724AF1F}" type="presParOf" srcId="{8156BE3A-D966-496C-83E6-8DAB9996DAE6}" destId="{949B5FEA-99D0-4F43-A207-DC542EAF0AAB}" srcOrd="1" destOrd="0" presId="urn:microsoft.com/office/officeart/2005/8/layout/bProcess4"/>
    <dgm:cxn modelId="{38CE0BF6-527C-49E3-AB7A-68960C07A100}" type="presParOf" srcId="{EF2C3AEE-AEC4-4214-A170-6E996C1F2951}" destId="{123F744D-69D8-41A5-9AC5-C47624A0B25C}" srcOrd="15" destOrd="0" presId="urn:microsoft.com/office/officeart/2005/8/layout/bProcess4"/>
    <dgm:cxn modelId="{2E7F7E26-4E64-4438-87E3-8BE90001A0F3}" type="presParOf" srcId="{EF2C3AEE-AEC4-4214-A170-6E996C1F2951}" destId="{539D6145-656F-45EE-9CDE-C314A8A40070}" srcOrd="16" destOrd="0" presId="urn:microsoft.com/office/officeart/2005/8/layout/bProcess4"/>
    <dgm:cxn modelId="{6BA84675-1E03-458F-A102-8E11B7D63EB3}" type="presParOf" srcId="{539D6145-656F-45EE-9CDE-C314A8A40070}" destId="{F2A34680-ED4F-414E-9517-578898F35CB7}" srcOrd="0" destOrd="0" presId="urn:microsoft.com/office/officeart/2005/8/layout/bProcess4"/>
    <dgm:cxn modelId="{D60831E5-C375-482A-A737-C242A79F7A2C}" type="presParOf" srcId="{539D6145-656F-45EE-9CDE-C314A8A40070}" destId="{26E07A09-B53E-40DB-9DE2-145611300810}" srcOrd="1" destOrd="0" presId="urn:microsoft.com/office/officeart/2005/8/layout/bProcess4"/>
    <dgm:cxn modelId="{99252691-81A4-453E-8D25-7B637D99D142}" type="presParOf" srcId="{EF2C3AEE-AEC4-4214-A170-6E996C1F2951}" destId="{D585684A-50C3-4A03-9059-09354EE7A204}" srcOrd="17" destOrd="0" presId="urn:microsoft.com/office/officeart/2005/8/layout/bProcess4"/>
    <dgm:cxn modelId="{34FD5BBE-57FA-4A39-AD75-D25E968655B8}" type="presParOf" srcId="{EF2C3AEE-AEC4-4214-A170-6E996C1F2951}" destId="{C838F61D-DD02-45C3-8D34-B49D9BC86C77}" srcOrd="18" destOrd="0" presId="urn:microsoft.com/office/officeart/2005/8/layout/bProcess4"/>
    <dgm:cxn modelId="{3A87AFFE-EF6A-46FC-B261-A6C9A8D8086F}" type="presParOf" srcId="{C838F61D-DD02-45C3-8D34-B49D9BC86C77}" destId="{04B0FE07-9101-42EA-81B3-EDD699A1D3EF}" srcOrd="0" destOrd="0" presId="urn:microsoft.com/office/officeart/2005/8/layout/bProcess4"/>
    <dgm:cxn modelId="{B9A459CA-233C-45A7-899D-343725F1BCA3}" type="presParOf" srcId="{C838F61D-DD02-45C3-8D34-B49D9BC86C77}" destId="{9FBD4EB1-9702-40A6-911E-D73D1F2A5D7A}" srcOrd="1" destOrd="0" presId="urn:microsoft.com/office/officeart/2005/8/layout/bProcess4"/>
    <dgm:cxn modelId="{9F0D6061-5E1D-415D-B66C-DC2ED4D8DB60}" type="presParOf" srcId="{EF2C3AEE-AEC4-4214-A170-6E996C1F2951}" destId="{D4C922AE-21AC-4780-9926-296F9AA244CD}" srcOrd="19" destOrd="0" presId="urn:microsoft.com/office/officeart/2005/8/layout/bProcess4"/>
    <dgm:cxn modelId="{B1B29AD4-0C42-4C7B-9688-75A8A0F5BE27}" type="presParOf" srcId="{EF2C3AEE-AEC4-4214-A170-6E996C1F2951}" destId="{B35ABEFF-3DDE-42BE-BB1D-AD524D655E41}" srcOrd="20" destOrd="0" presId="urn:microsoft.com/office/officeart/2005/8/layout/bProcess4"/>
    <dgm:cxn modelId="{269CE0DB-1EE1-481B-9244-19973667AF4F}" type="presParOf" srcId="{B35ABEFF-3DDE-42BE-BB1D-AD524D655E41}" destId="{5756FFE3-56D4-4F15-A6D5-2366805FE968}" srcOrd="0" destOrd="0" presId="urn:microsoft.com/office/officeart/2005/8/layout/bProcess4"/>
    <dgm:cxn modelId="{7D08BC4F-72C0-4050-B50F-44284E40620F}" type="presParOf" srcId="{B35ABEFF-3DDE-42BE-BB1D-AD524D655E41}" destId="{96FE7A4D-C79F-4929-94A4-5BB62CB2189C}" srcOrd="1" destOrd="0" presId="urn:microsoft.com/office/officeart/2005/8/layout/bProcess4"/>
    <dgm:cxn modelId="{EACB67C8-58B0-4615-A7B6-B3903D85DFE4}" type="presParOf" srcId="{EF2C3AEE-AEC4-4214-A170-6E996C1F2951}" destId="{32FDE181-B1F6-4D51-87A2-ECA8CD9D05D3}" srcOrd="21" destOrd="0" presId="urn:microsoft.com/office/officeart/2005/8/layout/bProcess4"/>
    <dgm:cxn modelId="{A268A834-5A03-4FAC-AF56-BB25F8E3388E}" type="presParOf" srcId="{EF2C3AEE-AEC4-4214-A170-6E996C1F2951}" destId="{A94E12E2-90B0-4637-9BFF-7987D0DC3AED}" srcOrd="22" destOrd="0" presId="urn:microsoft.com/office/officeart/2005/8/layout/bProcess4"/>
    <dgm:cxn modelId="{CD03F534-69A3-48B6-B837-EF18C94C0F18}" type="presParOf" srcId="{A94E12E2-90B0-4637-9BFF-7987D0DC3AED}" destId="{96F22929-0C19-41F4-8F02-0F0C5A68EFDE}" srcOrd="0" destOrd="0" presId="urn:microsoft.com/office/officeart/2005/8/layout/bProcess4"/>
    <dgm:cxn modelId="{6B2AE95C-748D-4BB9-8D13-AF225111F771}" type="presParOf" srcId="{A94E12E2-90B0-4637-9BFF-7987D0DC3AED}" destId="{160B03F8-DD36-491D-971B-641482049DA1}"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41E6F23-B9B6-45E9-9BEC-F7DEEC7525BE}"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n-US"/>
        </a:p>
      </dgm:t>
    </dgm:pt>
    <dgm:pt modelId="{5D9656DE-C333-4958-B1BF-4CEF2152BB05}">
      <dgm:prSet phldrT="[Text]" custT="1"/>
      <dgm:spPr/>
      <dgm:t>
        <a:bodyPr/>
        <a:lstStyle/>
        <a:p>
          <a:r>
            <a:rPr lang="en-US" sz="1300" dirty="0" smtClean="0"/>
            <a:t>Customer  or Contract Holder Submits order to SEWP Program</a:t>
          </a:r>
        </a:p>
      </dgm:t>
    </dgm:pt>
    <dgm:pt modelId="{2B00DF5E-D0CF-4A3F-AAB8-20848C45F061}" type="parTrans" cxnId="{8358134E-96D0-4667-A417-0832BF5DC4F9}">
      <dgm:prSet/>
      <dgm:spPr/>
      <dgm:t>
        <a:bodyPr/>
        <a:lstStyle/>
        <a:p>
          <a:endParaRPr lang="en-US"/>
        </a:p>
      </dgm:t>
    </dgm:pt>
    <dgm:pt modelId="{82EF995C-9B4F-4759-B196-43DA72EEC034}" type="sibTrans" cxnId="{8358134E-96D0-4667-A417-0832BF5DC4F9}">
      <dgm:prSet/>
      <dgm:spPr/>
      <dgm:t>
        <a:bodyPr/>
        <a:lstStyle/>
        <a:p>
          <a:endParaRPr lang="en-US"/>
        </a:p>
      </dgm:t>
    </dgm:pt>
    <dgm:pt modelId="{773584FE-4B43-4B5D-9430-1F384C438674}">
      <dgm:prSet phldrT="[Text]"/>
      <dgm:spPr/>
      <dgm:t>
        <a:bodyPr/>
        <a:lstStyle/>
        <a:p>
          <a:r>
            <a:rPr lang="en-US" dirty="0" smtClean="0"/>
            <a:t>SEWP Program  Enters order information into SEWP database.</a:t>
          </a:r>
          <a:endParaRPr lang="en-US" dirty="0"/>
        </a:p>
      </dgm:t>
    </dgm:pt>
    <dgm:pt modelId="{16AE5515-9646-48A0-B6BD-85C1EFAA2207}" type="parTrans" cxnId="{7142C641-77F6-4540-B82E-046E03ED9229}">
      <dgm:prSet/>
      <dgm:spPr/>
      <dgm:t>
        <a:bodyPr/>
        <a:lstStyle/>
        <a:p>
          <a:endParaRPr lang="en-US"/>
        </a:p>
      </dgm:t>
    </dgm:pt>
    <dgm:pt modelId="{AF2E0509-E791-44CA-8871-296131C32C83}" type="sibTrans" cxnId="{7142C641-77F6-4540-B82E-046E03ED9229}">
      <dgm:prSet/>
      <dgm:spPr/>
      <dgm:t>
        <a:bodyPr/>
        <a:lstStyle/>
        <a:p>
          <a:endParaRPr lang="en-US"/>
        </a:p>
      </dgm:t>
    </dgm:pt>
    <dgm:pt modelId="{A6453C0F-A6BE-4743-83C0-B1330A061A0E}">
      <dgm:prSet phldrT="[Text]"/>
      <dgm:spPr/>
      <dgm:t>
        <a:bodyPr/>
        <a:lstStyle/>
        <a:p>
          <a:r>
            <a:rPr lang="en-US" dirty="0" smtClean="0"/>
            <a:t>Order is sent to Contract Holder</a:t>
          </a:r>
          <a:endParaRPr lang="en-US" dirty="0"/>
        </a:p>
      </dgm:t>
    </dgm:pt>
    <dgm:pt modelId="{DD030C83-40E6-4246-BE97-3619E722385D}" type="parTrans" cxnId="{F858836E-F19D-4FBD-B91F-9DF5BB4EF371}">
      <dgm:prSet/>
      <dgm:spPr/>
      <dgm:t>
        <a:bodyPr/>
        <a:lstStyle/>
        <a:p>
          <a:endParaRPr lang="en-US"/>
        </a:p>
      </dgm:t>
    </dgm:pt>
    <dgm:pt modelId="{3C1C32D7-1152-4164-9E8C-E0ADE7ACD18F}" type="sibTrans" cxnId="{F858836E-F19D-4FBD-B91F-9DF5BB4EF371}">
      <dgm:prSet/>
      <dgm:spPr/>
      <dgm:t>
        <a:bodyPr/>
        <a:lstStyle/>
        <a:p>
          <a:endParaRPr lang="en-US"/>
        </a:p>
      </dgm:t>
    </dgm:pt>
    <dgm:pt modelId="{90F08829-BCC7-4B83-B388-E3918A470F07}">
      <dgm:prSet phldrT="[Text]"/>
      <dgm:spPr/>
      <dgm:t>
        <a:bodyPr/>
        <a:lstStyle/>
        <a:p>
          <a:r>
            <a:rPr lang="en-US" dirty="0" smtClean="0"/>
            <a:t>Contract Holder acknowledges receipt of order.</a:t>
          </a:r>
          <a:endParaRPr lang="en-US" dirty="0"/>
        </a:p>
      </dgm:t>
    </dgm:pt>
    <dgm:pt modelId="{61E72504-9CDC-49C6-9361-96526D0D8205}" type="parTrans" cxnId="{30FFB6C9-92CA-4EDD-B050-46E251857C56}">
      <dgm:prSet/>
      <dgm:spPr/>
      <dgm:t>
        <a:bodyPr/>
        <a:lstStyle/>
        <a:p>
          <a:endParaRPr lang="en-US"/>
        </a:p>
      </dgm:t>
    </dgm:pt>
    <dgm:pt modelId="{3733EE25-CA90-471F-90D1-F30E6A58DC64}" type="sibTrans" cxnId="{30FFB6C9-92CA-4EDD-B050-46E251857C56}">
      <dgm:prSet/>
      <dgm:spPr/>
      <dgm:t>
        <a:bodyPr/>
        <a:lstStyle/>
        <a:p>
          <a:endParaRPr lang="en-US"/>
        </a:p>
      </dgm:t>
    </dgm:pt>
    <dgm:pt modelId="{3C0C7E36-E4F4-47F4-AD00-C9FEFD95AE29}">
      <dgm:prSet phldrT="[Text]"/>
      <dgm:spPr/>
      <dgm:t>
        <a:bodyPr/>
        <a:lstStyle/>
        <a:p>
          <a:r>
            <a:rPr lang="en-US" dirty="0" smtClean="0"/>
            <a:t>Contract Holder begins fulfilment of the order </a:t>
          </a:r>
          <a:endParaRPr lang="en-US" dirty="0"/>
        </a:p>
      </dgm:t>
    </dgm:pt>
    <dgm:pt modelId="{BDB1DB8A-C498-4B97-A658-69D7273B78D6}" type="parTrans" cxnId="{73C315E0-EC8B-40B9-B411-5952FB905595}">
      <dgm:prSet/>
      <dgm:spPr/>
      <dgm:t>
        <a:bodyPr/>
        <a:lstStyle/>
        <a:p>
          <a:endParaRPr lang="en-US"/>
        </a:p>
      </dgm:t>
    </dgm:pt>
    <dgm:pt modelId="{567CDE82-CB13-4F61-BE15-536C3A4E36F3}" type="sibTrans" cxnId="{73C315E0-EC8B-40B9-B411-5952FB905595}">
      <dgm:prSet/>
      <dgm:spPr/>
      <dgm:t>
        <a:bodyPr/>
        <a:lstStyle/>
        <a:p>
          <a:endParaRPr lang="en-US"/>
        </a:p>
      </dgm:t>
    </dgm:pt>
    <dgm:pt modelId="{FCEAB4BE-BEA4-41DE-928B-A302F5876EED}" type="pres">
      <dgm:prSet presAssocID="{841E6F23-B9B6-45E9-9BEC-F7DEEC7525BE}" presName="rootnode" presStyleCnt="0">
        <dgm:presLayoutVars>
          <dgm:chMax/>
          <dgm:chPref/>
          <dgm:dir/>
          <dgm:animLvl val="lvl"/>
        </dgm:presLayoutVars>
      </dgm:prSet>
      <dgm:spPr/>
      <dgm:t>
        <a:bodyPr/>
        <a:lstStyle/>
        <a:p>
          <a:endParaRPr lang="en-US"/>
        </a:p>
      </dgm:t>
    </dgm:pt>
    <dgm:pt modelId="{9BF9446C-AF31-439F-9435-0935783D8335}" type="pres">
      <dgm:prSet presAssocID="{5D9656DE-C333-4958-B1BF-4CEF2152BB05}" presName="composite" presStyleCnt="0"/>
      <dgm:spPr/>
    </dgm:pt>
    <dgm:pt modelId="{5295D1DE-E962-47EA-973B-D24631CB982A}" type="pres">
      <dgm:prSet presAssocID="{5D9656DE-C333-4958-B1BF-4CEF2152BB05}" presName="bentUpArrow1" presStyleLbl="alignImgPlace1" presStyleIdx="0" presStyleCnt="4"/>
      <dgm:spPr/>
    </dgm:pt>
    <dgm:pt modelId="{2BC79FBC-3CCC-4B10-BD55-BD6BBD0A2CFB}" type="pres">
      <dgm:prSet presAssocID="{5D9656DE-C333-4958-B1BF-4CEF2152BB05}" presName="ParentText" presStyleLbl="node1" presStyleIdx="0" presStyleCnt="5" custScaleX="129710">
        <dgm:presLayoutVars>
          <dgm:chMax val="1"/>
          <dgm:chPref val="1"/>
          <dgm:bulletEnabled val="1"/>
        </dgm:presLayoutVars>
      </dgm:prSet>
      <dgm:spPr/>
      <dgm:t>
        <a:bodyPr/>
        <a:lstStyle/>
        <a:p>
          <a:endParaRPr lang="en-US"/>
        </a:p>
      </dgm:t>
    </dgm:pt>
    <dgm:pt modelId="{5A13C4FB-5C6C-4663-A8A7-F46CF6B32AEE}" type="pres">
      <dgm:prSet presAssocID="{5D9656DE-C333-4958-B1BF-4CEF2152BB05}" presName="ChildText" presStyleLbl="revTx" presStyleIdx="0" presStyleCnt="4">
        <dgm:presLayoutVars>
          <dgm:chMax val="0"/>
          <dgm:chPref val="0"/>
          <dgm:bulletEnabled val="1"/>
        </dgm:presLayoutVars>
      </dgm:prSet>
      <dgm:spPr/>
    </dgm:pt>
    <dgm:pt modelId="{AA114598-B391-430A-AD88-BEC9D520753D}" type="pres">
      <dgm:prSet presAssocID="{82EF995C-9B4F-4759-B196-43DA72EEC034}" presName="sibTrans" presStyleCnt="0"/>
      <dgm:spPr/>
    </dgm:pt>
    <dgm:pt modelId="{2B72FC1E-FD44-442A-A3B9-98DD4A153CD5}" type="pres">
      <dgm:prSet presAssocID="{773584FE-4B43-4B5D-9430-1F384C438674}" presName="composite" presStyleCnt="0"/>
      <dgm:spPr/>
    </dgm:pt>
    <dgm:pt modelId="{273F9259-9227-40B8-8089-E7E030EBD6D3}" type="pres">
      <dgm:prSet presAssocID="{773584FE-4B43-4B5D-9430-1F384C438674}" presName="bentUpArrow1" presStyleLbl="alignImgPlace1" presStyleIdx="1" presStyleCnt="4" custLinFactNeighborX="8885" custLinFactNeighborY="-9891"/>
      <dgm:spPr/>
    </dgm:pt>
    <dgm:pt modelId="{AAAE634B-264E-42BE-8324-7815B5A9A89A}" type="pres">
      <dgm:prSet presAssocID="{773584FE-4B43-4B5D-9430-1F384C438674}" presName="ParentText" presStyleLbl="node1" presStyleIdx="1" presStyleCnt="5" custScaleX="132306" custLinFactNeighborX="6014" custLinFactNeighborY="-8485">
        <dgm:presLayoutVars>
          <dgm:chMax val="1"/>
          <dgm:chPref val="1"/>
          <dgm:bulletEnabled val="1"/>
        </dgm:presLayoutVars>
      </dgm:prSet>
      <dgm:spPr/>
      <dgm:t>
        <a:bodyPr/>
        <a:lstStyle/>
        <a:p>
          <a:endParaRPr lang="en-US"/>
        </a:p>
      </dgm:t>
    </dgm:pt>
    <dgm:pt modelId="{4F22460F-D96D-4E62-91E6-D9F2083CBEBC}" type="pres">
      <dgm:prSet presAssocID="{773584FE-4B43-4B5D-9430-1F384C438674}" presName="ChildText" presStyleLbl="revTx" presStyleIdx="1" presStyleCnt="4">
        <dgm:presLayoutVars>
          <dgm:chMax val="0"/>
          <dgm:chPref val="0"/>
          <dgm:bulletEnabled val="1"/>
        </dgm:presLayoutVars>
      </dgm:prSet>
      <dgm:spPr/>
    </dgm:pt>
    <dgm:pt modelId="{A6DB2E38-FD00-4953-BEF5-B1F1DFF86FF0}" type="pres">
      <dgm:prSet presAssocID="{AF2E0509-E791-44CA-8871-296131C32C83}" presName="sibTrans" presStyleCnt="0"/>
      <dgm:spPr/>
    </dgm:pt>
    <dgm:pt modelId="{FBC482D6-2005-4F28-A639-43718AC2806F}" type="pres">
      <dgm:prSet presAssocID="{A6453C0F-A6BE-4743-83C0-B1330A061A0E}" presName="composite" presStyleCnt="0"/>
      <dgm:spPr/>
    </dgm:pt>
    <dgm:pt modelId="{D4E3EDF8-FAB9-4425-9E1E-D9AD54223CCE}" type="pres">
      <dgm:prSet presAssocID="{A6453C0F-A6BE-4743-83C0-B1330A061A0E}" presName="bentUpArrow1" presStyleLbl="alignImgPlace1" presStyleIdx="2" presStyleCnt="4" custLinFactNeighborX="1931" custLinFactNeighborY="-15216"/>
      <dgm:spPr/>
    </dgm:pt>
    <dgm:pt modelId="{A3B82E85-9956-45CF-A240-974E4F2B7C8A}" type="pres">
      <dgm:prSet presAssocID="{A6453C0F-A6BE-4743-83C0-B1330A061A0E}" presName="ParentText" presStyleLbl="node1" presStyleIdx="2" presStyleCnt="5" custScaleX="143317" custLinFactNeighborX="14494" custLinFactNeighborY="-12030">
        <dgm:presLayoutVars>
          <dgm:chMax val="1"/>
          <dgm:chPref val="1"/>
          <dgm:bulletEnabled val="1"/>
        </dgm:presLayoutVars>
      </dgm:prSet>
      <dgm:spPr/>
      <dgm:t>
        <a:bodyPr/>
        <a:lstStyle/>
        <a:p>
          <a:endParaRPr lang="en-US"/>
        </a:p>
      </dgm:t>
    </dgm:pt>
    <dgm:pt modelId="{3A06D24E-E1E7-4FC7-9047-3DAB572FA750}" type="pres">
      <dgm:prSet presAssocID="{A6453C0F-A6BE-4743-83C0-B1330A061A0E}" presName="ChildText" presStyleLbl="revTx" presStyleIdx="2" presStyleCnt="4">
        <dgm:presLayoutVars>
          <dgm:chMax val="0"/>
          <dgm:chPref val="0"/>
          <dgm:bulletEnabled val="1"/>
        </dgm:presLayoutVars>
      </dgm:prSet>
      <dgm:spPr/>
    </dgm:pt>
    <dgm:pt modelId="{BE8A5772-963A-4A69-9ABB-847543C7D825}" type="pres">
      <dgm:prSet presAssocID="{3C1C32D7-1152-4164-9E8C-E0ADE7ACD18F}" presName="sibTrans" presStyleCnt="0"/>
      <dgm:spPr/>
    </dgm:pt>
    <dgm:pt modelId="{3C43282F-7441-48CD-8BAB-B6C829379EE2}" type="pres">
      <dgm:prSet presAssocID="{90F08829-BCC7-4B83-B388-E3918A470F07}" presName="composite" presStyleCnt="0"/>
      <dgm:spPr/>
    </dgm:pt>
    <dgm:pt modelId="{D6E9E195-8016-44FE-A45B-CEF3D7A64F21}" type="pres">
      <dgm:prSet presAssocID="{90F08829-BCC7-4B83-B388-E3918A470F07}" presName="bentUpArrow1" presStyleLbl="alignImgPlace1" presStyleIdx="3" presStyleCnt="4" custLinFactNeighborX="6751" custLinFactNeighborY="-19782"/>
      <dgm:spPr/>
    </dgm:pt>
    <dgm:pt modelId="{B647AA07-4A5B-4B6E-8624-BB0DA2D730CE}" type="pres">
      <dgm:prSet presAssocID="{90F08829-BCC7-4B83-B388-E3918A470F07}" presName="ParentText" presStyleLbl="node1" presStyleIdx="3" presStyleCnt="5" custScaleX="150961" custScaleY="103879" custLinFactNeighborX="11719" custLinFactNeighborY="-17291">
        <dgm:presLayoutVars>
          <dgm:chMax val="1"/>
          <dgm:chPref val="1"/>
          <dgm:bulletEnabled val="1"/>
        </dgm:presLayoutVars>
      </dgm:prSet>
      <dgm:spPr/>
      <dgm:t>
        <a:bodyPr/>
        <a:lstStyle/>
        <a:p>
          <a:endParaRPr lang="en-US"/>
        </a:p>
      </dgm:t>
    </dgm:pt>
    <dgm:pt modelId="{392C5442-751F-4FF6-A56B-94B740303F39}" type="pres">
      <dgm:prSet presAssocID="{90F08829-BCC7-4B83-B388-E3918A470F07}" presName="ChildText" presStyleLbl="revTx" presStyleIdx="3" presStyleCnt="4">
        <dgm:presLayoutVars>
          <dgm:chMax val="0"/>
          <dgm:chPref val="0"/>
          <dgm:bulletEnabled val="1"/>
        </dgm:presLayoutVars>
      </dgm:prSet>
      <dgm:spPr/>
    </dgm:pt>
    <dgm:pt modelId="{E6DB2D02-DAC0-45B4-8ADA-0BE39F22C040}" type="pres">
      <dgm:prSet presAssocID="{3733EE25-CA90-471F-90D1-F30E6A58DC64}" presName="sibTrans" presStyleCnt="0"/>
      <dgm:spPr/>
    </dgm:pt>
    <dgm:pt modelId="{84AB3326-1A13-448A-B1E9-9DEC53FF9C57}" type="pres">
      <dgm:prSet presAssocID="{3C0C7E36-E4F4-47F4-AD00-C9FEFD95AE29}" presName="composite" presStyleCnt="0"/>
      <dgm:spPr/>
    </dgm:pt>
    <dgm:pt modelId="{D272C78D-5929-4DA3-BF50-01FAC123D1B0}" type="pres">
      <dgm:prSet presAssocID="{3C0C7E36-E4F4-47F4-AD00-C9FEFD95AE29}" presName="ParentText" presStyleLbl="node1" presStyleIdx="4" presStyleCnt="5" custScaleX="149142" custLinFactNeighborX="17656" custLinFactNeighborY="-17527">
        <dgm:presLayoutVars>
          <dgm:chMax val="1"/>
          <dgm:chPref val="1"/>
          <dgm:bulletEnabled val="1"/>
        </dgm:presLayoutVars>
      </dgm:prSet>
      <dgm:spPr/>
      <dgm:t>
        <a:bodyPr/>
        <a:lstStyle/>
        <a:p>
          <a:endParaRPr lang="en-US"/>
        </a:p>
      </dgm:t>
    </dgm:pt>
  </dgm:ptLst>
  <dgm:cxnLst>
    <dgm:cxn modelId="{30FFB6C9-92CA-4EDD-B050-46E251857C56}" srcId="{841E6F23-B9B6-45E9-9BEC-F7DEEC7525BE}" destId="{90F08829-BCC7-4B83-B388-E3918A470F07}" srcOrd="3" destOrd="0" parTransId="{61E72504-9CDC-49C6-9361-96526D0D8205}" sibTransId="{3733EE25-CA90-471F-90D1-F30E6A58DC64}"/>
    <dgm:cxn modelId="{62FA8D6E-BEC2-4610-A115-D360E04D6A5E}" type="presOf" srcId="{A6453C0F-A6BE-4743-83C0-B1330A061A0E}" destId="{A3B82E85-9956-45CF-A240-974E4F2B7C8A}" srcOrd="0" destOrd="0" presId="urn:microsoft.com/office/officeart/2005/8/layout/StepDownProcess"/>
    <dgm:cxn modelId="{A96278AD-E492-442A-B204-2B02AF53AB0C}" type="presOf" srcId="{5D9656DE-C333-4958-B1BF-4CEF2152BB05}" destId="{2BC79FBC-3CCC-4B10-BD55-BD6BBD0A2CFB}" srcOrd="0" destOrd="0" presId="urn:microsoft.com/office/officeart/2005/8/layout/StepDownProcess"/>
    <dgm:cxn modelId="{33460296-E6F7-4A9A-BB0F-70AD49746F75}" type="presOf" srcId="{3C0C7E36-E4F4-47F4-AD00-C9FEFD95AE29}" destId="{D272C78D-5929-4DA3-BF50-01FAC123D1B0}" srcOrd="0" destOrd="0" presId="urn:microsoft.com/office/officeart/2005/8/layout/StepDownProcess"/>
    <dgm:cxn modelId="{7142C641-77F6-4540-B82E-046E03ED9229}" srcId="{841E6F23-B9B6-45E9-9BEC-F7DEEC7525BE}" destId="{773584FE-4B43-4B5D-9430-1F384C438674}" srcOrd="1" destOrd="0" parTransId="{16AE5515-9646-48A0-B6BD-85C1EFAA2207}" sibTransId="{AF2E0509-E791-44CA-8871-296131C32C83}"/>
    <dgm:cxn modelId="{F858836E-F19D-4FBD-B91F-9DF5BB4EF371}" srcId="{841E6F23-B9B6-45E9-9BEC-F7DEEC7525BE}" destId="{A6453C0F-A6BE-4743-83C0-B1330A061A0E}" srcOrd="2" destOrd="0" parTransId="{DD030C83-40E6-4246-BE97-3619E722385D}" sibTransId="{3C1C32D7-1152-4164-9E8C-E0ADE7ACD18F}"/>
    <dgm:cxn modelId="{99844E65-0A77-4D9F-AC75-7E0ECF042FFA}" type="presOf" srcId="{841E6F23-B9B6-45E9-9BEC-F7DEEC7525BE}" destId="{FCEAB4BE-BEA4-41DE-928B-A302F5876EED}" srcOrd="0" destOrd="0" presId="urn:microsoft.com/office/officeart/2005/8/layout/StepDownProcess"/>
    <dgm:cxn modelId="{8358134E-96D0-4667-A417-0832BF5DC4F9}" srcId="{841E6F23-B9B6-45E9-9BEC-F7DEEC7525BE}" destId="{5D9656DE-C333-4958-B1BF-4CEF2152BB05}" srcOrd="0" destOrd="0" parTransId="{2B00DF5E-D0CF-4A3F-AAB8-20848C45F061}" sibTransId="{82EF995C-9B4F-4759-B196-43DA72EEC034}"/>
    <dgm:cxn modelId="{9110E4D3-CBD3-4ADA-B128-4A03E1448AC1}" type="presOf" srcId="{773584FE-4B43-4B5D-9430-1F384C438674}" destId="{AAAE634B-264E-42BE-8324-7815B5A9A89A}" srcOrd="0" destOrd="0" presId="urn:microsoft.com/office/officeart/2005/8/layout/StepDownProcess"/>
    <dgm:cxn modelId="{34A405C4-1A99-4ED7-9ED2-D59A8C3D58F9}" type="presOf" srcId="{90F08829-BCC7-4B83-B388-E3918A470F07}" destId="{B647AA07-4A5B-4B6E-8624-BB0DA2D730CE}" srcOrd="0" destOrd="0" presId="urn:microsoft.com/office/officeart/2005/8/layout/StepDownProcess"/>
    <dgm:cxn modelId="{73C315E0-EC8B-40B9-B411-5952FB905595}" srcId="{841E6F23-B9B6-45E9-9BEC-F7DEEC7525BE}" destId="{3C0C7E36-E4F4-47F4-AD00-C9FEFD95AE29}" srcOrd="4" destOrd="0" parTransId="{BDB1DB8A-C498-4B97-A658-69D7273B78D6}" sibTransId="{567CDE82-CB13-4F61-BE15-536C3A4E36F3}"/>
    <dgm:cxn modelId="{E3DA75D5-2052-4558-8387-674393B2A9F8}" type="presParOf" srcId="{FCEAB4BE-BEA4-41DE-928B-A302F5876EED}" destId="{9BF9446C-AF31-439F-9435-0935783D8335}" srcOrd="0" destOrd="0" presId="urn:microsoft.com/office/officeart/2005/8/layout/StepDownProcess"/>
    <dgm:cxn modelId="{F94E2C92-696D-4B49-8F95-5A99C9A3A731}" type="presParOf" srcId="{9BF9446C-AF31-439F-9435-0935783D8335}" destId="{5295D1DE-E962-47EA-973B-D24631CB982A}" srcOrd="0" destOrd="0" presId="urn:microsoft.com/office/officeart/2005/8/layout/StepDownProcess"/>
    <dgm:cxn modelId="{DD181AC7-7448-4F1E-BFC8-0BC3836F92EC}" type="presParOf" srcId="{9BF9446C-AF31-439F-9435-0935783D8335}" destId="{2BC79FBC-3CCC-4B10-BD55-BD6BBD0A2CFB}" srcOrd="1" destOrd="0" presId="urn:microsoft.com/office/officeart/2005/8/layout/StepDownProcess"/>
    <dgm:cxn modelId="{DFB1CCE1-0FD0-4209-9D94-BE5C6981341D}" type="presParOf" srcId="{9BF9446C-AF31-439F-9435-0935783D8335}" destId="{5A13C4FB-5C6C-4663-A8A7-F46CF6B32AEE}" srcOrd="2" destOrd="0" presId="urn:microsoft.com/office/officeart/2005/8/layout/StepDownProcess"/>
    <dgm:cxn modelId="{77A1C129-3170-41DD-BC96-21705876DF13}" type="presParOf" srcId="{FCEAB4BE-BEA4-41DE-928B-A302F5876EED}" destId="{AA114598-B391-430A-AD88-BEC9D520753D}" srcOrd="1" destOrd="0" presId="urn:microsoft.com/office/officeart/2005/8/layout/StepDownProcess"/>
    <dgm:cxn modelId="{B604C711-675D-46B7-A483-A636B4FAA5BA}" type="presParOf" srcId="{FCEAB4BE-BEA4-41DE-928B-A302F5876EED}" destId="{2B72FC1E-FD44-442A-A3B9-98DD4A153CD5}" srcOrd="2" destOrd="0" presId="urn:microsoft.com/office/officeart/2005/8/layout/StepDownProcess"/>
    <dgm:cxn modelId="{6FBE1C6E-5654-49A0-BB63-194F5C332509}" type="presParOf" srcId="{2B72FC1E-FD44-442A-A3B9-98DD4A153CD5}" destId="{273F9259-9227-40B8-8089-E7E030EBD6D3}" srcOrd="0" destOrd="0" presId="urn:microsoft.com/office/officeart/2005/8/layout/StepDownProcess"/>
    <dgm:cxn modelId="{3EF28C78-DE97-4386-9507-57E820CB93FC}" type="presParOf" srcId="{2B72FC1E-FD44-442A-A3B9-98DD4A153CD5}" destId="{AAAE634B-264E-42BE-8324-7815B5A9A89A}" srcOrd="1" destOrd="0" presId="urn:microsoft.com/office/officeart/2005/8/layout/StepDownProcess"/>
    <dgm:cxn modelId="{B8657A16-499D-4636-B745-51662AE72565}" type="presParOf" srcId="{2B72FC1E-FD44-442A-A3B9-98DD4A153CD5}" destId="{4F22460F-D96D-4E62-91E6-D9F2083CBEBC}" srcOrd="2" destOrd="0" presId="urn:microsoft.com/office/officeart/2005/8/layout/StepDownProcess"/>
    <dgm:cxn modelId="{E5F36D9F-633B-4939-AD2A-CB67AB645B61}" type="presParOf" srcId="{FCEAB4BE-BEA4-41DE-928B-A302F5876EED}" destId="{A6DB2E38-FD00-4953-BEF5-B1F1DFF86FF0}" srcOrd="3" destOrd="0" presId="urn:microsoft.com/office/officeart/2005/8/layout/StepDownProcess"/>
    <dgm:cxn modelId="{C15EEB6B-2CB2-4300-88C6-D77CFBD36298}" type="presParOf" srcId="{FCEAB4BE-BEA4-41DE-928B-A302F5876EED}" destId="{FBC482D6-2005-4F28-A639-43718AC2806F}" srcOrd="4" destOrd="0" presId="urn:microsoft.com/office/officeart/2005/8/layout/StepDownProcess"/>
    <dgm:cxn modelId="{CDAAAEAC-67B9-4440-AE5E-02B7C6C84A37}" type="presParOf" srcId="{FBC482D6-2005-4F28-A639-43718AC2806F}" destId="{D4E3EDF8-FAB9-4425-9E1E-D9AD54223CCE}" srcOrd="0" destOrd="0" presId="urn:microsoft.com/office/officeart/2005/8/layout/StepDownProcess"/>
    <dgm:cxn modelId="{33501AFB-F7DD-4A62-9C5C-8D7E8150DD8D}" type="presParOf" srcId="{FBC482D6-2005-4F28-A639-43718AC2806F}" destId="{A3B82E85-9956-45CF-A240-974E4F2B7C8A}" srcOrd="1" destOrd="0" presId="urn:microsoft.com/office/officeart/2005/8/layout/StepDownProcess"/>
    <dgm:cxn modelId="{513E2194-AD67-4E58-AF37-9458219E292A}" type="presParOf" srcId="{FBC482D6-2005-4F28-A639-43718AC2806F}" destId="{3A06D24E-E1E7-4FC7-9047-3DAB572FA750}" srcOrd="2" destOrd="0" presId="urn:microsoft.com/office/officeart/2005/8/layout/StepDownProcess"/>
    <dgm:cxn modelId="{F234F75B-DA63-4036-A58E-C52C63EF1F8C}" type="presParOf" srcId="{FCEAB4BE-BEA4-41DE-928B-A302F5876EED}" destId="{BE8A5772-963A-4A69-9ABB-847543C7D825}" srcOrd="5" destOrd="0" presId="urn:microsoft.com/office/officeart/2005/8/layout/StepDownProcess"/>
    <dgm:cxn modelId="{CDF5A504-8BE3-4702-9711-6C36F664120F}" type="presParOf" srcId="{FCEAB4BE-BEA4-41DE-928B-A302F5876EED}" destId="{3C43282F-7441-48CD-8BAB-B6C829379EE2}" srcOrd="6" destOrd="0" presId="urn:microsoft.com/office/officeart/2005/8/layout/StepDownProcess"/>
    <dgm:cxn modelId="{8A68B444-2267-4AD0-9265-4F9478C82201}" type="presParOf" srcId="{3C43282F-7441-48CD-8BAB-B6C829379EE2}" destId="{D6E9E195-8016-44FE-A45B-CEF3D7A64F21}" srcOrd="0" destOrd="0" presId="urn:microsoft.com/office/officeart/2005/8/layout/StepDownProcess"/>
    <dgm:cxn modelId="{8C6E76A9-9ED2-431F-9CF7-0FCD558D7B83}" type="presParOf" srcId="{3C43282F-7441-48CD-8BAB-B6C829379EE2}" destId="{B647AA07-4A5B-4B6E-8624-BB0DA2D730CE}" srcOrd="1" destOrd="0" presId="urn:microsoft.com/office/officeart/2005/8/layout/StepDownProcess"/>
    <dgm:cxn modelId="{60539800-7958-47D7-83EE-82D9AAB64095}" type="presParOf" srcId="{3C43282F-7441-48CD-8BAB-B6C829379EE2}" destId="{392C5442-751F-4FF6-A56B-94B740303F39}" srcOrd="2" destOrd="0" presId="urn:microsoft.com/office/officeart/2005/8/layout/StepDownProcess"/>
    <dgm:cxn modelId="{A9D162AE-3F90-4FF7-8148-E7554F8A43DE}" type="presParOf" srcId="{FCEAB4BE-BEA4-41DE-928B-A302F5876EED}" destId="{E6DB2D02-DAC0-45B4-8ADA-0BE39F22C040}" srcOrd="7" destOrd="0" presId="urn:microsoft.com/office/officeart/2005/8/layout/StepDownProcess"/>
    <dgm:cxn modelId="{179800C0-CBF0-4190-B0F4-643949BF8449}" type="presParOf" srcId="{FCEAB4BE-BEA4-41DE-928B-A302F5876EED}" destId="{84AB3326-1A13-448A-B1E9-9DEC53FF9C57}" srcOrd="8" destOrd="0" presId="urn:microsoft.com/office/officeart/2005/8/layout/StepDownProcess"/>
    <dgm:cxn modelId="{13DCD73D-2C88-47C2-81B0-519FBA00BF58}" type="presParOf" srcId="{84AB3326-1A13-448A-B1E9-9DEC53FF9C57}" destId="{D272C78D-5929-4DA3-BF50-01FAC123D1B0}" srcOrd="0" destOrd="0" presId="urn:microsoft.com/office/officeart/2005/8/layout/StepDownProcess"/>
  </dgm:cxnLst>
  <dgm:bg>
    <a:effectLst>
      <a:softEdge rad="12700"/>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08A05-886A-4022-A5EB-7BD0F2B2E0F4}">
      <dsp:nvSpPr>
        <dsp:cNvPr id="0" name=""/>
        <dsp:cNvSpPr/>
      </dsp:nvSpPr>
      <dsp:spPr>
        <a:xfrm>
          <a:off x="0" y="0"/>
          <a:ext cx="8059479" cy="51355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90500" tIns="190500" rIns="190500" bIns="190500" numCol="1" spcCol="1270" anchor="ctr" anchorCtr="0">
          <a:noAutofit/>
        </a:bodyPr>
        <a:lstStyle/>
        <a:p>
          <a:pPr lvl="0" algn="ctr" defTabSz="2222500" rtl="0">
            <a:lnSpc>
              <a:spcPct val="90000"/>
            </a:lnSpc>
            <a:spcBef>
              <a:spcPct val="0"/>
            </a:spcBef>
            <a:spcAft>
              <a:spcPct val="35000"/>
            </a:spcAft>
          </a:pPr>
          <a:r>
            <a:rPr lang="en-US" sz="5000" b="1" kern="1200" dirty="0" smtClean="0">
              <a:latin typeface="+mj-lt"/>
            </a:rPr>
            <a:t>Levels of Provider designation:</a:t>
          </a:r>
          <a:endParaRPr lang="en-US" sz="5000" kern="1200" dirty="0">
            <a:latin typeface="+mj-lt"/>
          </a:endParaRPr>
        </a:p>
      </dsp:txBody>
      <dsp:txXfrm>
        <a:off x="0" y="0"/>
        <a:ext cx="8059479" cy="1540657"/>
      </dsp:txXfrm>
    </dsp:sp>
    <dsp:sp modelId="{34EEE667-4A7F-4C72-AD46-2982A5AE4C8F}">
      <dsp:nvSpPr>
        <dsp:cNvPr id="0" name=""/>
        <dsp:cNvSpPr/>
      </dsp:nvSpPr>
      <dsp:spPr>
        <a:xfrm>
          <a:off x="805947" y="1541629"/>
          <a:ext cx="6447583" cy="594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rtl="0">
            <a:lnSpc>
              <a:spcPct val="90000"/>
            </a:lnSpc>
            <a:spcBef>
              <a:spcPct val="0"/>
            </a:spcBef>
            <a:spcAft>
              <a:spcPct val="35000"/>
            </a:spcAft>
          </a:pPr>
          <a:r>
            <a:rPr lang="en-US" sz="2400" kern="1200" dirty="0" smtClean="0"/>
            <a:t>Manufacturer</a:t>
          </a:r>
          <a:endParaRPr lang="en-US" sz="2400" kern="1200" dirty="0"/>
        </a:p>
      </dsp:txBody>
      <dsp:txXfrm>
        <a:off x="823348" y="1559030"/>
        <a:ext cx="6412781" cy="559306"/>
      </dsp:txXfrm>
    </dsp:sp>
    <dsp:sp modelId="{88B64059-05EB-48AE-8479-39386121F886}">
      <dsp:nvSpPr>
        <dsp:cNvPr id="0" name=""/>
        <dsp:cNvSpPr/>
      </dsp:nvSpPr>
      <dsp:spPr>
        <a:xfrm>
          <a:off x="805947" y="2227139"/>
          <a:ext cx="6447583" cy="594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rtl="0">
            <a:lnSpc>
              <a:spcPct val="90000"/>
            </a:lnSpc>
            <a:spcBef>
              <a:spcPct val="0"/>
            </a:spcBef>
            <a:spcAft>
              <a:spcPct val="35000"/>
            </a:spcAft>
          </a:pPr>
          <a:r>
            <a:rPr lang="en-US" sz="2400" kern="1200" dirty="0" smtClean="0"/>
            <a:t>Authorized / Approved Reseller - </a:t>
          </a:r>
          <a:r>
            <a:rPr lang="en-US" sz="2400" u="sng" kern="1200" dirty="0" smtClean="0"/>
            <a:t>All</a:t>
          </a:r>
          <a:r>
            <a:rPr lang="en-US" sz="2400" kern="1200" dirty="0" smtClean="0"/>
            <a:t> provider items</a:t>
          </a:r>
          <a:endParaRPr lang="en-US" sz="2400" kern="1200" dirty="0"/>
        </a:p>
      </dsp:txBody>
      <dsp:txXfrm>
        <a:off x="823348" y="2244540"/>
        <a:ext cx="6412781" cy="559306"/>
      </dsp:txXfrm>
    </dsp:sp>
    <dsp:sp modelId="{55645172-D884-4986-BF39-81F8877DC19D}">
      <dsp:nvSpPr>
        <dsp:cNvPr id="0" name=""/>
        <dsp:cNvSpPr/>
      </dsp:nvSpPr>
      <dsp:spPr>
        <a:xfrm>
          <a:off x="805947" y="2912649"/>
          <a:ext cx="6447583" cy="594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rtl="0">
            <a:lnSpc>
              <a:spcPct val="90000"/>
            </a:lnSpc>
            <a:spcBef>
              <a:spcPct val="0"/>
            </a:spcBef>
            <a:spcAft>
              <a:spcPct val="35000"/>
            </a:spcAft>
          </a:pPr>
          <a:r>
            <a:rPr lang="en-US" sz="2400" kern="1200" dirty="0" smtClean="0"/>
            <a:t>Authorized Reseller - Subset of provider items</a:t>
          </a:r>
          <a:endParaRPr lang="en-US" sz="2400" kern="1200" dirty="0"/>
        </a:p>
      </dsp:txBody>
      <dsp:txXfrm>
        <a:off x="823348" y="2930050"/>
        <a:ext cx="6412781" cy="559306"/>
      </dsp:txXfrm>
    </dsp:sp>
    <dsp:sp modelId="{49F4041C-5E17-47B9-90A1-F0150FC9CE2D}">
      <dsp:nvSpPr>
        <dsp:cNvPr id="0" name=""/>
        <dsp:cNvSpPr/>
      </dsp:nvSpPr>
      <dsp:spPr>
        <a:xfrm>
          <a:off x="805947" y="3598159"/>
          <a:ext cx="6447583" cy="594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rtl="0">
            <a:lnSpc>
              <a:spcPct val="90000"/>
            </a:lnSpc>
            <a:spcBef>
              <a:spcPct val="0"/>
            </a:spcBef>
            <a:spcAft>
              <a:spcPct val="35000"/>
            </a:spcAft>
          </a:pPr>
          <a:r>
            <a:rPr lang="en-US" sz="2400" kern="1200" dirty="0" smtClean="0"/>
            <a:t>Authorized Reseller - One Item / One Time</a:t>
          </a:r>
          <a:endParaRPr lang="en-US" sz="2400" kern="1200" dirty="0"/>
        </a:p>
      </dsp:txBody>
      <dsp:txXfrm>
        <a:off x="823348" y="3615560"/>
        <a:ext cx="6412781" cy="559306"/>
      </dsp:txXfrm>
    </dsp:sp>
    <dsp:sp modelId="{D1DC6D93-C8EE-4723-91E5-9CEC58745B0D}">
      <dsp:nvSpPr>
        <dsp:cNvPr id="0" name=""/>
        <dsp:cNvSpPr/>
      </dsp:nvSpPr>
      <dsp:spPr>
        <a:xfrm>
          <a:off x="805947" y="4283669"/>
          <a:ext cx="6447583" cy="59410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5720" rIns="60960" bIns="45720" numCol="1" spcCol="1270" anchor="ctr" anchorCtr="0">
          <a:noAutofit/>
        </a:bodyPr>
        <a:lstStyle/>
        <a:p>
          <a:pPr lvl="0" algn="ctr" defTabSz="1066800" rtl="0">
            <a:lnSpc>
              <a:spcPct val="90000"/>
            </a:lnSpc>
            <a:spcBef>
              <a:spcPct val="0"/>
            </a:spcBef>
            <a:spcAft>
              <a:spcPct val="35000"/>
            </a:spcAft>
          </a:pPr>
          <a:r>
            <a:rPr lang="en-US" sz="2400" kern="1200" dirty="0" smtClean="0"/>
            <a:t>Unidentified or unknown source</a:t>
          </a:r>
          <a:endParaRPr lang="en-US" sz="2400" kern="1200" dirty="0"/>
        </a:p>
      </dsp:txBody>
      <dsp:txXfrm>
        <a:off x="823348" y="4301070"/>
        <a:ext cx="6412781" cy="5593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3C44E3-42F0-4C83-AE9F-F4E072FEBE72}">
      <dsp:nvSpPr>
        <dsp:cNvPr id="0" name=""/>
        <dsp:cNvSpPr/>
      </dsp:nvSpPr>
      <dsp:spPr>
        <a:xfrm>
          <a:off x="0" y="40086"/>
          <a:ext cx="7898491" cy="786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t>Pre-award activities/verification</a:t>
          </a:r>
          <a:endParaRPr lang="en-US" sz="2000" b="1" kern="1200" dirty="0"/>
        </a:p>
      </dsp:txBody>
      <dsp:txXfrm>
        <a:off x="38381" y="78467"/>
        <a:ext cx="7821729" cy="709478"/>
      </dsp:txXfrm>
    </dsp:sp>
    <dsp:sp modelId="{104B2488-BB16-4836-9C6E-9033A581D69B}">
      <dsp:nvSpPr>
        <dsp:cNvPr id="0" name=""/>
        <dsp:cNvSpPr/>
      </dsp:nvSpPr>
      <dsp:spPr>
        <a:xfrm>
          <a:off x="0" y="844102"/>
          <a:ext cx="7898491" cy="69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777" tIns="25400" rIns="142240" bIns="25400" numCol="1" spcCol="1270" anchor="t" anchorCtr="0">
          <a:noAutofit/>
        </a:bodyPr>
        <a:lstStyle/>
        <a:p>
          <a:pPr marL="228600" lvl="1" indent="-228600" algn="l" defTabSz="889000" rtl="0">
            <a:lnSpc>
              <a:spcPct val="90000"/>
            </a:lnSpc>
            <a:spcBef>
              <a:spcPct val="0"/>
            </a:spcBef>
            <a:spcAft>
              <a:spcPts val="600"/>
            </a:spcAft>
            <a:buChar char="••"/>
          </a:pPr>
          <a:r>
            <a:rPr lang="en-US" sz="2000" kern="1200" dirty="0" smtClean="0">
              <a:latin typeface="+mj-lt"/>
            </a:rPr>
            <a:t>Performed at basic contract level</a:t>
          </a:r>
          <a:endParaRPr lang="en-US" sz="2000" b="1" kern="1200" dirty="0">
            <a:latin typeface="+mj-lt"/>
          </a:endParaRPr>
        </a:p>
        <a:p>
          <a:pPr marL="457200" lvl="2" indent="-228600" algn="l" defTabSz="889000">
            <a:lnSpc>
              <a:spcPct val="90000"/>
            </a:lnSpc>
            <a:spcBef>
              <a:spcPct val="0"/>
            </a:spcBef>
            <a:spcAft>
              <a:spcPct val="20000"/>
            </a:spcAft>
            <a:buChar char="••"/>
          </a:pPr>
          <a:r>
            <a:rPr lang="en-US" sz="2000" kern="1200" dirty="0" smtClean="0">
              <a:latin typeface="+mj-lt"/>
            </a:rPr>
            <a:t>e.g. business size and financial responsibility determinations, etc</a:t>
          </a:r>
          <a:r>
            <a:rPr lang="en-US" sz="2000" kern="1200" dirty="0" smtClean="0"/>
            <a:t>.</a:t>
          </a:r>
          <a:endParaRPr lang="en-US" sz="2000" kern="1200" dirty="0"/>
        </a:p>
      </dsp:txBody>
      <dsp:txXfrm>
        <a:off x="0" y="844102"/>
        <a:ext cx="7898491" cy="695520"/>
      </dsp:txXfrm>
    </dsp:sp>
    <dsp:sp modelId="{A72BCA00-6B1D-4448-8380-416715C59984}">
      <dsp:nvSpPr>
        <dsp:cNvPr id="0" name=""/>
        <dsp:cNvSpPr/>
      </dsp:nvSpPr>
      <dsp:spPr>
        <a:xfrm>
          <a:off x="0" y="1486221"/>
          <a:ext cx="7898491" cy="786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t>Provide Fair Opportunity to a full category or any available set-aside</a:t>
          </a:r>
          <a:endParaRPr lang="en-US" sz="2000" b="1" kern="1200" dirty="0"/>
        </a:p>
      </dsp:txBody>
      <dsp:txXfrm>
        <a:off x="38381" y="1524602"/>
        <a:ext cx="7821729" cy="709478"/>
      </dsp:txXfrm>
    </dsp:sp>
    <dsp:sp modelId="{9DA01CF9-A338-4ACC-BA3A-41632FFA73A8}">
      <dsp:nvSpPr>
        <dsp:cNvPr id="0" name=""/>
        <dsp:cNvSpPr/>
      </dsp:nvSpPr>
      <dsp:spPr>
        <a:xfrm>
          <a:off x="0" y="2272461"/>
          <a:ext cx="7898491" cy="1369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777"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0" kern="1200" dirty="0" smtClean="0">
              <a:latin typeface="+mj-lt"/>
            </a:rPr>
            <a:t>Does not apply to orders </a:t>
          </a:r>
          <a:r>
            <a:rPr lang="en-US" sz="2000" b="0" u="none" kern="1200" dirty="0" smtClean="0">
              <a:latin typeface="+mj-lt"/>
            </a:rPr>
            <a:t>under the micro-purchase </a:t>
          </a:r>
          <a:r>
            <a:rPr lang="en-US" sz="2000" b="0" u="none" kern="1200" dirty="0" smtClean="0">
              <a:latin typeface="+mj-lt"/>
            </a:rPr>
            <a:t>limit.</a:t>
          </a:r>
          <a:endParaRPr lang="en-US" sz="2000" b="0" u="none" kern="1200" dirty="0">
            <a:latin typeface="+mj-lt"/>
          </a:endParaRPr>
        </a:p>
        <a:p>
          <a:pPr marL="228600" lvl="1" indent="-228600" algn="l" defTabSz="889000">
            <a:lnSpc>
              <a:spcPct val="90000"/>
            </a:lnSpc>
            <a:spcBef>
              <a:spcPct val="0"/>
            </a:spcBef>
            <a:spcAft>
              <a:spcPct val="20000"/>
            </a:spcAft>
            <a:buChar char="••"/>
          </a:pPr>
          <a:r>
            <a:rPr lang="en-US" sz="2000" b="0" kern="1200" dirty="0" smtClean="0">
              <a:latin typeface="+mj-lt"/>
            </a:rPr>
            <a:t>Process for Fair Opportunity (per FAR) is at CO’s discretion</a:t>
          </a:r>
          <a:endParaRPr lang="en-US" sz="2000" b="0" kern="1200" dirty="0">
            <a:latin typeface="+mj-lt"/>
          </a:endParaRPr>
        </a:p>
        <a:p>
          <a:pPr marL="228600" lvl="1" indent="-228600" algn="l" defTabSz="889000">
            <a:lnSpc>
              <a:spcPct val="90000"/>
            </a:lnSpc>
            <a:spcBef>
              <a:spcPct val="0"/>
            </a:spcBef>
            <a:spcAft>
              <a:spcPct val="20000"/>
            </a:spcAft>
            <a:buChar char="••"/>
          </a:pPr>
          <a:r>
            <a:rPr lang="en-US" sz="2000" kern="1200" dirty="0" smtClean="0">
              <a:latin typeface="+mj-lt"/>
            </a:rPr>
            <a:t>SEWP’s Quote Request Tool is the only RECOMMENDED method</a:t>
          </a:r>
          <a:endParaRPr lang="en-US" sz="2000" kern="1200" dirty="0">
            <a:latin typeface="+mj-lt"/>
          </a:endParaRPr>
        </a:p>
        <a:p>
          <a:pPr marL="228600" lvl="1" indent="-228600" algn="l" defTabSz="889000">
            <a:lnSpc>
              <a:spcPct val="90000"/>
            </a:lnSpc>
            <a:spcBef>
              <a:spcPct val="0"/>
            </a:spcBef>
            <a:spcAft>
              <a:spcPct val="20000"/>
            </a:spcAft>
            <a:buChar char="••"/>
          </a:pPr>
          <a:r>
            <a:rPr lang="en-US" sz="2000" kern="1200" dirty="0" smtClean="0">
              <a:latin typeface="+mj-lt"/>
            </a:rPr>
            <a:t>Best-value determination</a:t>
          </a:r>
          <a:endParaRPr lang="en-US" sz="2000" kern="1200" dirty="0">
            <a:latin typeface="+mj-lt"/>
          </a:endParaRPr>
        </a:p>
      </dsp:txBody>
      <dsp:txXfrm>
        <a:off x="0" y="2272461"/>
        <a:ext cx="7898491" cy="1369305"/>
      </dsp:txXfrm>
    </dsp:sp>
    <dsp:sp modelId="{2A36A284-1F67-4652-83BC-9216CD431284}">
      <dsp:nvSpPr>
        <dsp:cNvPr id="0" name=""/>
        <dsp:cNvSpPr/>
      </dsp:nvSpPr>
      <dsp:spPr>
        <a:xfrm>
          <a:off x="0" y="3567344"/>
          <a:ext cx="7898491" cy="78624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b="1" kern="1200" dirty="0" smtClean="0">
              <a:latin typeface="+mn-lt"/>
            </a:rPr>
            <a:t>Brand Name and Sole Source</a:t>
          </a:r>
          <a:endParaRPr lang="en-US" sz="2000" b="1" kern="1200" dirty="0">
            <a:latin typeface="+mn-lt"/>
          </a:endParaRPr>
        </a:p>
      </dsp:txBody>
      <dsp:txXfrm>
        <a:off x="38381" y="3605725"/>
        <a:ext cx="7821729" cy="709478"/>
      </dsp:txXfrm>
    </dsp:sp>
    <dsp:sp modelId="{BA880AF1-F4B0-41BA-B319-C2EB0BEC759E}">
      <dsp:nvSpPr>
        <dsp:cNvPr id="0" name=""/>
        <dsp:cNvSpPr/>
      </dsp:nvSpPr>
      <dsp:spPr>
        <a:xfrm>
          <a:off x="0" y="4432468"/>
          <a:ext cx="7898491" cy="956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777"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1" kern="1200" dirty="0" smtClean="0">
              <a:latin typeface="+mj-lt"/>
            </a:rPr>
            <a:t>Brand Name: </a:t>
          </a:r>
          <a:r>
            <a:rPr lang="en-US" sz="2000" kern="1200" dirty="0" smtClean="0">
              <a:latin typeface="+mj-lt"/>
            </a:rPr>
            <a:t>Posting in the RFQ of a Justification is required for orders over $30,000</a:t>
          </a:r>
          <a:endParaRPr lang="en-US" sz="2000" kern="1200" dirty="0">
            <a:latin typeface="+mj-lt"/>
          </a:endParaRPr>
        </a:p>
        <a:p>
          <a:pPr marL="228600" lvl="1" indent="-228600" algn="l" defTabSz="889000" rtl="0">
            <a:lnSpc>
              <a:spcPct val="90000"/>
            </a:lnSpc>
            <a:spcBef>
              <a:spcPct val="0"/>
            </a:spcBef>
            <a:spcAft>
              <a:spcPct val="20000"/>
            </a:spcAft>
            <a:buChar char="••"/>
          </a:pPr>
          <a:r>
            <a:rPr lang="en-US" sz="2000" b="1" kern="1200" dirty="0" smtClean="0">
              <a:latin typeface="+mj-lt"/>
            </a:rPr>
            <a:t>Sole Source: </a:t>
          </a:r>
          <a:r>
            <a:rPr lang="en-US" sz="2000" kern="1200" dirty="0" smtClean="0">
              <a:latin typeface="+mj-lt"/>
            </a:rPr>
            <a:t>Exceptions and procedures in FAR 16.505</a:t>
          </a:r>
          <a:endParaRPr lang="en-US" sz="2000" kern="1200" dirty="0">
            <a:latin typeface="+mj-lt"/>
          </a:endParaRPr>
        </a:p>
      </dsp:txBody>
      <dsp:txXfrm>
        <a:off x="0" y="4432468"/>
        <a:ext cx="7898491" cy="956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D8D14-AD0E-493B-8900-D8D1D5FFA0A5}">
      <dsp:nvSpPr>
        <dsp:cNvPr id="0" name=""/>
        <dsp:cNvSpPr/>
      </dsp:nvSpPr>
      <dsp:spPr>
        <a:xfrm>
          <a:off x="0" y="0"/>
          <a:ext cx="7570177" cy="3646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Request-For-Information(RFI):</a:t>
          </a:r>
          <a:endParaRPr lang="en-US" sz="1600" b="1" kern="1200" dirty="0"/>
        </a:p>
      </dsp:txBody>
      <dsp:txXfrm>
        <a:off x="17800" y="17800"/>
        <a:ext cx="7534577" cy="329028"/>
      </dsp:txXfrm>
    </dsp:sp>
    <dsp:sp modelId="{BCF5D47E-DD8A-4CEB-95F7-302CD9C87D35}">
      <dsp:nvSpPr>
        <dsp:cNvPr id="0" name=""/>
        <dsp:cNvSpPr/>
      </dsp:nvSpPr>
      <dsp:spPr>
        <a:xfrm>
          <a:off x="0" y="367915"/>
          <a:ext cx="7570177" cy="860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latin typeface="+mj-lt"/>
            </a:rPr>
            <a:t>Can be general in nature (i.e. Is anyone able to provide quotes on supercomputers?)</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Response can include items not yet on SEWP contract but within scope and planned to be added to the SEWP contract(verification file not required) </a:t>
          </a:r>
        </a:p>
        <a:p>
          <a:pPr marL="114300" lvl="1" indent="-114300" algn="l" defTabSz="622300">
            <a:lnSpc>
              <a:spcPct val="90000"/>
            </a:lnSpc>
            <a:spcBef>
              <a:spcPct val="0"/>
            </a:spcBef>
            <a:spcAft>
              <a:spcPct val="20000"/>
            </a:spcAft>
            <a:buChar char="••"/>
          </a:pPr>
          <a:r>
            <a:rPr lang="en-US" sz="1400" kern="1200" dirty="0" smtClean="0">
              <a:latin typeface="+mj-lt"/>
            </a:rPr>
            <a:t>Default response time – 5 business days</a:t>
          </a:r>
          <a:endParaRPr lang="en-US" sz="1400" kern="1200" dirty="0">
            <a:latin typeface="+mj-lt"/>
          </a:endParaRPr>
        </a:p>
      </dsp:txBody>
      <dsp:txXfrm>
        <a:off x="0" y="367915"/>
        <a:ext cx="7570177" cy="860149"/>
      </dsp:txXfrm>
    </dsp:sp>
    <dsp:sp modelId="{56AD635A-34FA-4C76-A134-4A854083232D}">
      <dsp:nvSpPr>
        <dsp:cNvPr id="0" name=""/>
        <dsp:cNvSpPr/>
      </dsp:nvSpPr>
      <dsp:spPr>
        <a:xfrm>
          <a:off x="0" y="1240840"/>
          <a:ext cx="7570177" cy="3646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Request-For-Quote(RFQ):</a:t>
          </a:r>
          <a:endParaRPr lang="en-US" sz="1600" b="1" kern="1200" dirty="0"/>
        </a:p>
      </dsp:txBody>
      <dsp:txXfrm>
        <a:off x="17800" y="1258640"/>
        <a:ext cx="7534577" cy="329028"/>
      </dsp:txXfrm>
    </dsp:sp>
    <dsp:sp modelId="{791036A4-49C0-47A4-BD8A-94EA70F995C2}">
      <dsp:nvSpPr>
        <dsp:cNvPr id="0" name=""/>
        <dsp:cNvSpPr/>
      </dsp:nvSpPr>
      <dsp:spPr>
        <a:xfrm>
          <a:off x="0" y="1592693"/>
          <a:ext cx="7570177" cy="109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latin typeface="+mj-lt"/>
            </a:rPr>
            <a:t>Specific requirements</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Response may only include items on contract at the time the quote is issued</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If not able to fully respond, then you  are not to provide a response unless partial quoting has been permitted by the customer </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A verification file must be included in the response</a:t>
          </a:r>
          <a:endParaRPr lang="en-US" sz="1400" kern="1200" dirty="0">
            <a:latin typeface="+mj-lt"/>
          </a:endParaRPr>
        </a:p>
      </dsp:txBody>
      <dsp:txXfrm>
        <a:off x="0" y="1592693"/>
        <a:ext cx="7570177" cy="1094736"/>
      </dsp:txXfrm>
    </dsp:sp>
    <dsp:sp modelId="{5713D293-035B-4F89-8C57-1F28D91135A0}">
      <dsp:nvSpPr>
        <dsp:cNvPr id="0" name=""/>
        <dsp:cNvSpPr/>
      </dsp:nvSpPr>
      <dsp:spPr>
        <a:xfrm>
          <a:off x="0" y="2687429"/>
          <a:ext cx="7570177" cy="3646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t>Market Research Request(MRR): </a:t>
          </a:r>
          <a:endParaRPr lang="en-US" sz="1600" b="1" kern="1200" dirty="0"/>
        </a:p>
      </dsp:txBody>
      <dsp:txXfrm>
        <a:off x="17800" y="2705229"/>
        <a:ext cx="7534577" cy="329028"/>
      </dsp:txXfrm>
    </dsp:sp>
    <dsp:sp modelId="{4985DF2F-FE13-4E47-82B3-6002339C2057}">
      <dsp:nvSpPr>
        <dsp:cNvPr id="0" name=""/>
        <dsp:cNvSpPr/>
      </dsp:nvSpPr>
      <dsp:spPr>
        <a:xfrm>
          <a:off x="0" y="3052058"/>
          <a:ext cx="7570177" cy="1094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latin typeface="+mj-lt"/>
            </a:rPr>
            <a:t>Should be specific requirements</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Response may only include items on contract at the time the quote is issued</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If not able to fully respond, then you are not to provide a response unless partial quoting has been permitted by the customer </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A verification file must be included in the response</a:t>
          </a:r>
          <a:endParaRPr lang="en-US" sz="1400" kern="1200" dirty="0">
            <a:latin typeface="+mj-lt"/>
          </a:endParaRPr>
        </a:p>
      </dsp:txBody>
      <dsp:txXfrm>
        <a:off x="0" y="3052058"/>
        <a:ext cx="7570177" cy="1094736"/>
      </dsp:txXfrm>
    </dsp:sp>
    <dsp:sp modelId="{F43F85A6-B241-4DAA-B182-8E9D6F6A2EC4}">
      <dsp:nvSpPr>
        <dsp:cNvPr id="0" name=""/>
        <dsp:cNvSpPr/>
      </dsp:nvSpPr>
      <dsp:spPr>
        <a:xfrm>
          <a:off x="0" y="4174165"/>
          <a:ext cx="7570177" cy="3646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latin typeface="+mn-lt"/>
            </a:rPr>
            <a:t>Request for Agency Catalog(RFAC): </a:t>
          </a:r>
          <a:endParaRPr lang="en-US" sz="1600" b="1" kern="1200" dirty="0">
            <a:latin typeface="+mn-lt"/>
          </a:endParaRPr>
        </a:p>
      </dsp:txBody>
      <dsp:txXfrm>
        <a:off x="17800" y="4191965"/>
        <a:ext cx="7534577" cy="329028"/>
      </dsp:txXfrm>
    </dsp:sp>
    <dsp:sp modelId="{92B58D9E-3075-4630-8B8F-538CC304936B}">
      <dsp:nvSpPr>
        <dsp:cNvPr id="0" name=""/>
        <dsp:cNvSpPr/>
      </dsp:nvSpPr>
      <dsp:spPr>
        <a:xfrm>
          <a:off x="0" y="4511423"/>
          <a:ext cx="7570177" cy="1133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53"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kern="1200" dirty="0" smtClean="0">
              <a:latin typeface="+mj-lt"/>
            </a:rPr>
            <a:t>Reoccurring Agency Requirement</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Response must include items on contract</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Customer is encouraged to select multiple participants</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SEWP will work with Agency to develop order site</a:t>
          </a:r>
          <a:endParaRPr lang="en-US" sz="1400" kern="1200" dirty="0">
            <a:latin typeface="+mj-lt"/>
          </a:endParaRPr>
        </a:p>
        <a:p>
          <a:pPr marL="114300" lvl="1" indent="-114300" algn="l" defTabSz="622300">
            <a:lnSpc>
              <a:spcPct val="90000"/>
            </a:lnSpc>
            <a:spcBef>
              <a:spcPct val="0"/>
            </a:spcBef>
            <a:spcAft>
              <a:spcPct val="20000"/>
            </a:spcAft>
            <a:buChar char="••"/>
          </a:pPr>
          <a:r>
            <a:rPr lang="en-US" sz="1400" kern="1200" dirty="0" smtClean="0">
              <a:latin typeface="+mj-lt"/>
            </a:rPr>
            <a:t>No official award documentation </a:t>
          </a:r>
          <a:endParaRPr lang="en-US" sz="1400" kern="1200" dirty="0">
            <a:latin typeface="+mj-lt"/>
          </a:endParaRPr>
        </a:p>
      </dsp:txBody>
      <dsp:txXfrm>
        <a:off x="0" y="4511423"/>
        <a:ext cx="7570177" cy="11338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4A705-1B00-437E-811E-23D200C9FB21}">
      <dsp:nvSpPr>
        <dsp:cNvPr id="0" name=""/>
        <dsp:cNvSpPr/>
      </dsp:nvSpPr>
      <dsp:spPr>
        <a:xfrm>
          <a:off x="0" y="551810"/>
          <a:ext cx="7969839" cy="262237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8548" tIns="770636" rIns="618548"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latin typeface="+mj-lt"/>
            </a:rPr>
            <a:t>All products</a:t>
          </a:r>
          <a:endParaRPr lang="en-US" sz="1800" kern="1200" dirty="0">
            <a:latin typeface="+mj-lt"/>
          </a:endParaRPr>
        </a:p>
        <a:p>
          <a:pPr marL="171450" lvl="1" indent="-171450" algn="l" defTabSz="800100" rtl="0">
            <a:lnSpc>
              <a:spcPct val="90000"/>
            </a:lnSpc>
            <a:spcBef>
              <a:spcPct val="0"/>
            </a:spcBef>
            <a:spcAft>
              <a:spcPct val="15000"/>
            </a:spcAft>
            <a:buChar char="••"/>
          </a:pPr>
          <a:r>
            <a:rPr lang="en-US" sz="1800" kern="1200" dirty="0" smtClean="0">
              <a:latin typeface="+mj-lt"/>
            </a:rPr>
            <a:t>All fixed price services</a:t>
          </a:r>
          <a:endParaRPr lang="en-US" sz="1800" kern="1200" dirty="0">
            <a:latin typeface="+mj-lt"/>
          </a:endParaRPr>
        </a:p>
        <a:p>
          <a:pPr marL="171450" lvl="1" indent="-171450" algn="l" defTabSz="800100">
            <a:lnSpc>
              <a:spcPct val="90000"/>
            </a:lnSpc>
            <a:spcBef>
              <a:spcPct val="0"/>
            </a:spcBef>
            <a:spcAft>
              <a:spcPct val="15000"/>
            </a:spcAft>
            <a:buChar char="••"/>
          </a:pPr>
          <a:r>
            <a:rPr lang="en-US" altLang="en-US" sz="1800" kern="1200" dirty="0" smtClean="0">
              <a:solidFill>
                <a:srgbClr val="000000"/>
              </a:solidFill>
              <a:latin typeface="+mj-lt"/>
            </a:rPr>
            <a:t>Labor Price reasonableness determined by initiator</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dirty="0" smtClean="0">
              <a:latin typeface="+mj-lt"/>
            </a:rPr>
            <a:t>Contractually required to be equal to or lower than GSA schedule prices</a:t>
          </a:r>
          <a:endParaRPr lang="en-US" sz="1800" kern="1200" dirty="0">
            <a:latin typeface="+mj-lt"/>
          </a:endParaRPr>
        </a:p>
        <a:p>
          <a:pPr marL="171450" lvl="1" indent="-171450" algn="l" defTabSz="800100">
            <a:lnSpc>
              <a:spcPct val="90000"/>
            </a:lnSpc>
            <a:spcBef>
              <a:spcPct val="0"/>
            </a:spcBef>
            <a:spcAft>
              <a:spcPct val="15000"/>
            </a:spcAft>
            <a:buChar char="••"/>
          </a:pPr>
          <a:r>
            <a:rPr lang="en-US" sz="1800" kern="1200" dirty="0" smtClean="0">
              <a:latin typeface="+mj-lt"/>
            </a:rPr>
            <a:t>Fee included in product price</a:t>
          </a:r>
          <a:endParaRPr lang="en-US" sz="1800" kern="1200" dirty="0">
            <a:latin typeface="+mj-lt"/>
          </a:endParaRPr>
        </a:p>
      </dsp:txBody>
      <dsp:txXfrm>
        <a:off x="0" y="551810"/>
        <a:ext cx="7969839" cy="2622374"/>
      </dsp:txXfrm>
    </dsp:sp>
    <dsp:sp modelId="{9EC323D9-B223-4C32-91A4-42B90432D650}">
      <dsp:nvSpPr>
        <dsp:cNvPr id="0" name=""/>
        <dsp:cNvSpPr/>
      </dsp:nvSpPr>
      <dsp:spPr>
        <a:xfrm>
          <a:off x="398491" y="5690"/>
          <a:ext cx="5578887" cy="1092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869" tIns="0" rIns="210869" bIns="0" numCol="1" spcCol="1270" anchor="ctr" anchorCtr="0">
          <a:noAutofit/>
        </a:bodyPr>
        <a:lstStyle/>
        <a:p>
          <a:pPr lvl="0" algn="l" defTabSz="889000" rtl="0">
            <a:lnSpc>
              <a:spcPct val="90000"/>
            </a:lnSpc>
            <a:spcBef>
              <a:spcPct val="0"/>
            </a:spcBef>
            <a:spcAft>
              <a:spcPct val="35000"/>
            </a:spcAft>
          </a:pPr>
          <a:r>
            <a:rPr lang="en-US" sz="2000" b="1" kern="1200" dirty="0" smtClean="0"/>
            <a:t>Fair and reasonable pricing determined at the contract level </a:t>
          </a:r>
          <a:endParaRPr lang="en-US" sz="2000" b="1" kern="1200" dirty="0"/>
        </a:p>
      </dsp:txBody>
      <dsp:txXfrm>
        <a:off x="451810" y="59009"/>
        <a:ext cx="5472249" cy="985602"/>
      </dsp:txXfrm>
    </dsp:sp>
    <dsp:sp modelId="{6FABEF89-1279-42FA-B73C-5504CC8CC18C}">
      <dsp:nvSpPr>
        <dsp:cNvPr id="0" name=""/>
        <dsp:cNvSpPr/>
      </dsp:nvSpPr>
      <dsp:spPr>
        <a:xfrm>
          <a:off x="0" y="3920105"/>
          <a:ext cx="7969839" cy="1748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8548" tIns="770636" rIns="618548"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latin typeface="+mj-lt"/>
            </a:rPr>
            <a:t>Internal competition maximizes price discounts</a:t>
          </a:r>
          <a:endParaRPr lang="en-US" sz="1800" kern="1200" dirty="0">
            <a:latin typeface="+mj-lt"/>
          </a:endParaRPr>
        </a:p>
        <a:p>
          <a:pPr marL="171450" lvl="1" indent="-171450" algn="l" defTabSz="800100" rtl="0">
            <a:lnSpc>
              <a:spcPct val="90000"/>
            </a:lnSpc>
            <a:spcBef>
              <a:spcPct val="0"/>
            </a:spcBef>
            <a:spcAft>
              <a:spcPct val="15000"/>
            </a:spcAft>
            <a:buChar char="••"/>
          </a:pPr>
          <a:r>
            <a:rPr lang="en-US" sz="1800" kern="1200" dirty="0" smtClean="0">
              <a:latin typeface="+mj-lt"/>
            </a:rPr>
            <a:t>Product prices may be negotiated and/or questioned</a:t>
          </a:r>
          <a:endParaRPr lang="en-US" sz="1800" kern="1200" dirty="0">
            <a:latin typeface="+mj-lt"/>
          </a:endParaRPr>
        </a:p>
        <a:p>
          <a:pPr marL="171450" lvl="1" indent="-171450" algn="l" defTabSz="800100" rtl="0">
            <a:lnSpc>
              <a:spcPct val="90000"/>
            </a:lnSpc>
            <a:spcBef>
              <a:spcPct val="0"/>
            </a:spcBef>
            <a:spcAft>
              <a:spcPct val="15000"/>
            </a:spcAft>
            <a:buChar char="••"/>
          </a:pPr>
          <a:endParaRPr lang="en-US" sz="1800" kern="1200" dirty="0">
            <a:latin typeface="+mj-lt"/>
          </a:endParaRPr>
        </a:p>
      </dsp:txBody>
      <dsp:txXfrm>
        <a:off x="0" y="3920105"/>
        <a:ext cx="7969839" cy="1748250"/>
      </dsp:txXfrm>
    </dsp:sp>
    <dsp:sp modelId="{43297524-C104-4C2B-B964-524214A09E6B}">
      <dsp:nvSpPr>
        <dsp:cNvPr id="0" name=""/>
        <dsp:cNvSpPr/>
      </dsp:nvSpPr>
      <dsp:spPr>
        <a:xfrm>
          <a:off x="398491" y="3373985"/>
          <a:ext cx="5578887" cy="10922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869" tIns="0" rIns="210869" bIns="0" numCol="1" spcCol="1270" anchor="ctr" anchorCtr="0">
          <a:noAutofit/>
        </a:bodyPr>
        <a:lstStyle/>
        <a:p>
          <a:pPr lvl="0" algn="l" defTabSz="800100" rtl="0">
            <a:lnSpc>
              <a:spcPct val="90000"/>
            </a:lnSpc>
            <a:spcBef>
              <a:spcPct val="0"/>
            </a:spcBef>
            <a:spcAft>
              <a:spcPct val="35000"/>
            </a:spcAft>
          </a:pPr>
          <a:r>
            <a:rPr lang="en-US" sz="1800" b="1" kern="1200" dirty="0" smtClean="0"/>
            <a:t>Quoted Price</a:t>
          </a:r>
          <a:endParaRPr lang="en-US" sz="1800" b="1" kern="1200" dirty="0"/>
        </a:p>
      </dsp:txBody>
      <dsp:txXfrm>
        <a:off x="451810" y="3427304"/>
        <a:ext cx="5472249" cy="9856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0B6DC-56DD-4DFF-A41D-0B2A068DD3D4}">
      <dsp:nvSpPr>
        <dsp:cNvPr id="0" name=""/>
        <dsp:cNvSpPr/>
      </dsp:nvSpPr>
      <dsp:spPr>
        <a:xfrm>
          <a:off x="2651" y="526051"/>
          <a:ext cx="190971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lvl="0" algn="r" defTabSz="1066800" rtl="0">
            <a:lnSpc>
              <a:spcPct val="90000"/>
            </a:lnSpc>
            <a:spcBef>
              <a:spcPct val="0"/>
            </a:spcBef>
            <a:spcAft>
              <a:spcPct val="35000"/>
            </a:spcAft>
          </a:pPr>
          <a:r>
            <a:rPr lang="en-US" sz="2400" b="1" kern="1200" dirty="0" smtClean="0"/>
            <a:t>3 Variable Priced CLINS</a:t>
          </a:r>
          <a:endParaRPr lang="en-US" sz="2400" b="1" kern="1200" dirty="0"/>
        </a:p>
      </dsp:txBody>
      <dsp:txXfrm>
        <a:off x="2651" y="526051"/>
        <a:ext cx="1909718" cy="1287000"/>
      </dsp:txXfrm>
    </dsp:sp>
    <dsp:sp modelId="{8E124E42-76FE-408B-A032-00A666E25CC9}">
      <dsp:nvSpPr>
        <dsp:cNvPr id="0" name=""/>
        <dsp:cNvSpPr/>
      </dsp:nvSpPr>
      <dsp:spPr>
        <a:xfrm>
          <a:off x="1912370" y="174136"/>
          <a:ext cx="381943" cy="199082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6741FA-3EEA-4F94-92BB-D0ED3D97EF54}">
      <dsp:nvSpPr>
        <dsp:cNvPr id="0" name=""/>
        <dsp:cNvSpPr/>
      </dsp:nvSpPr>
      <dsp:spPr>
        <a:xfrm>
          <a:off x="2447092" y="174136"/>
          <a:ext cx="5784159" cy="19908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smtClean="0"/>
            <a:t>CREDIT-Z: </a:t>
          </a:r>
          <a:r>
            <a:rPr lang="en-US" sz="2100" kern="1200" dirty="0" smtClean="0"/>
            <a:t>For Credits</a:t>
          </a:r>
          <a:endParaRPr lang="en-US" sz="2100" kern="1200" dirty="0"/>
        </a:p>
        <a:p>
          <a:pPr marL="228600" lvl="1" indent="-228600" algn="l" defTabSz="1066800" rtl="0">
            <a:lnSpc>
              <a:spcPct val="90000"/>
            </a:lnSpc>
            <a:spcBef>
              <a:spcPct val="0"/>
            </a:spcBef>
            <a:spcAft>
              <a:spcPct val="15000"/>
            </a:spcAft>
            <a:buChar char="••"/>
          </a:pPr>
          <a:r>
            <a:rPr lang="en-US" sz="2400" b="1" kern="1200" dirty="0" smtClean="0"/>
            <a:t>TRAVEL-Z: </a:t>
          </a:r>
          <a:r>
            <a:rPr lang="en-US" sz="2100" kern="1200" dirty="0" smtClean="0"/>
            <a:t>For Travel in support of in-scope services </a:t>
          </a:r>
          <a:r>
            <a:rPr lang="en-US" sz="1800" kern="1200" dirty="0" smtClean="0"/>
            <a:t>(must follow GSA Travel pricing and regulations)</a:t>
          </a:r>
          <a:endParaRPr lang="en-US" sz="1800" kern="1200" dirty="0"/>
        </a:p>
        <a:p>
          <a:pPr marL="228600" lvl="1" indent="-228600" algn="l" defTabSz="1066800" rtl="0">
            <a:lnSpc>
              <a:spcPct val="90000"/>
            </a:lnSpc>
            <a:spcBef>
              <a:spcPct val="0"/>
            </a:spcBef>
            <a:spcAft>
              <a:spcPct val="15000"/>
            </a:spcAft>
            <a:buChar char="••"/>
          </a:pPr>
          <a:r>
            <a:rPr lang="en-US" sz="2400" b="1" kern="1200" dirty="0" smtClean="0"/>
            <a:t>DELIVERY-Z: </a:t>
          </a:r>
          <a:r>
            <a:rPr lang="en-US" sz="2100" kern="1200" dirty="0" smtClean="0"/>
            <a:t>For Delivery and Shipping costs</a:t>
          </a:r>
          <a:endParaRPr lang="en-US" sz="2100" kern="1200" dirty="0"/>
        </a:p>
        <a:p>
          <a:pPr marL="228600" lvl="1" indent="-228600" algn="l" defTabSz="1066800" rtl="0">
            <a:lnSpc>
              <a:spcPct val="90000"/>
            </a:lnSpc>
            <a:spcBef>
              <a:spcPct val="0"/>
            </a:spcBef>
            <a:spcAft>
              <a:spcPct val="15000"/>
            </a:spcAft>
            <a:buChar char="••"/>
          </a:pPr>
          <a:r>
            <a:rPr lang="en-US" sz="2400" b="1" kern="1200" dirty="0" smtClean="0"/>
            <a:t>GOVERNMENTAL-Z</a:t>
          </a:r>
          <a:r>
            <a:rPr lang="en-US" sz="2100" kern="1200" dirty="0" smtClean="0"/>
            <a:t>: For government fees</a:t>
          </a:r>
          <a:endParaRPr lang="en-US" sz="2100" kern="1200" dirty="0"/>
        </a:p>
      </dsp:txBody>
      <dsp:txXfrm>
        <a:off x="2447092" y="174136"/>
        <a:ext cx="5784159" cy="19908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03C26-8789-431D-9B70-B9B736BB55E2}">
      <dsp:nvSpPr>
        <dsp:cNvPr id="0" name=""/>
        <dsp:cNvSpPr/>
      </dsp:nvSpPr>
      <dsp:spPr>
        <a:xfrm>
          <a:off x="0" y="387543"/>
          <a:ext cx="7150216" cy="124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4936" tIns="458216" rIns="55493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latin typeface="+mj-lt"/>
            </a:rPr>
            <a:t>A minor violation of the SEWP policies and procedures. </a:t>
          </a:r>
          <a:r>
            <a:rPr lang="en-US" sz="1600" i="1" kern="1200" dirty="0" smtClean="0">
              <a:latin typeface="+mj-lt"/>
            </a:rPr>
            <a:t>*Different for each category*</a:t>
          </a:r>
          <a:endParaRPr lang="en-US" sz="1600" i="1" kern="1200" dirty="0">
            <a:latin typeface="+mj-lt"/>
          </a:endParaRPr>
        </a:p>
      </dsp:txBody>
      <dsp:txXfrm>
        <a:off x="0" y="387543"/>
        <a:ext cx="7150216" cy="1247400"/>
      </dsp:txXfrm>
    </dsp:sp>
    <dsp:sp modelId="{F434B647-F402-4507-97EB-DC22CF9B0EBC}">
      <dsp:nvSpPr>
        <dsp:cNvPr id="0" name=""/>
        <dsp:cNvSpPr/>
      </dsp:nvSpPr>
      <dsp:spPr>
        <a:xfrm>
          <a:off x="315564" y="39709"/>
          <a:ext cx="5005151"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183" tIns="0" rIns="189183" bIns="0" numCol="1" spcCol="1270" anchor="ctr" anchorCtr="0">
          <a:noAutofit/>
        </a:bodyPr>
        <a:lstStyle/>
        <a:p>
          <a:pPr lvl="0" algn="l" defTabSz="1244600">
            <a:lnSpc>
              <a:spcPct val="90000"/>
            </a:lnSpc>
            <a:spcBef>
              <a:spcPct val="0"/>
            </a:spcBef>
            <a:spcAft>
              <a:spcPct val="35000"/>
            </a:spcAft>
          </a:pPr>
          <a:r>
            <a:rPr lang="en-US" sz="2800" b="1" kern="1200" dirty="0" smtClean="0"/>
            <a:t>Strike</a:t>
          </a:r>
          <a:endParaRPr lang="en-US" sz="2800" b="1" kern="1200" dirty="0"/>
        </a:p>
      </dsp:txBody>
      <dsp:txXfrm>
        <a:off x="347267" y="71412"/>
        <a:ext cx="4941745" cy="586034"/>
      </dsp:txXfrm>
    </dsp:sp>
    <dsp:sp modelId="{E602BCFB-CAC4-4D4A-BBAE-856C28C331E6}">
      <dsp:nvSpPr>
        <dsp:cNvPr id="0" name=""/>
        <dsp:cNvSpPr/>
      </dsp:nvSpPr>
      <dsp:spPr>
        <a:xfrm>
          <a:off x="0" y="2078463"/>
          <a:ext cx="7150216" cy="1247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4936" tIns="458216" rIns="55493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latin typeface="+mj-lt"/>
            </a:rPr>
            <a:t>Results from cumulative strikes, or an egregious violation that results in an immediate drop in color</a:t>
          </a:r>
          <a:endParaRPr lang="en-US" sz="2200" kern="1200" dirty="0">
            <a:latin typeface="+mj-lt"/>
          </a:endParaRPr>
        </a:p>
      </dsp:txBody>
      <dsp:txXfrm>
        <a:off x="0" y="2078463"/>
        <a:ext cx="7150216" cy="1247400"/>
      </dsp:txXfrm>
    </dsp:sp>
    <dsp:sp modelId="{A0364DF3-3CFE-43F4-8EFF-CBF408CC30F1}">
      <dsp:nvSpPr>
        <dsp:cNvPr id="0" name=""/>
        <dsp:cNvSpPr/>
      </dsp:nvSpPr>
      <dsp:spPr>
        <a:xfrm>
          <a:off x="357510" y="1753743"/>
          <a:ext cx="5005151"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9183" tIns="0" rIns="189183" bIns="0" numCol="1" spcCol="1270" anchor="ctr" anchorCtr="0">
          <a:noAutofit/>
        </a:bodyPr>
        <a:lstStyle/>
        <a:p>
          <a:pPr lvl="0" algn="l" defTabSz="1244600">
            <a:lnSpc>
              <a:spcPct val="90000"/>
            </a:lnSpc>
            <a:spcBef>
              <a:spcPct val="0"/>
            </a:spcBef>
            <a:spcAft>
              <a:spcPct val="35000"/>
            </a:spcAft>
          </a:pPr>
          <a:r>
            <a:rPr lang="en-US" sz="2800" b="1" kern="1200" dirty="0" smtClean="0"/>
            <a:t>Downgrade</a:t>
          </a:r>
          <a:endParaRPr lang="en-US" sz="2200" kern="1200" dirty="0"/>
        </a:p>
      </dsp:txBody>
      <dsp:txXfrm>
        <a:off x="389213" y="1785446"/>
        <a:ext cx="4941745" cy="5860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27F37F-6BAC-4635-A431-607794D36086}">
      <dsp:nvSpPr>
        <dsp:cNvPr id="0" name=""/>
        <dsp:cNvSpPr/>
      </dsp:nvSpPr>
      <dsp:spPr>
        <a:xfrm>
          <a:off x="0" y="616"/>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00D38E-63D4-44E1-84B2-6491B014BE4A}">
      <dsp:nvSpPr>
        <dsp:cNvPr id="0" name=""/>
        <dsp:cNvSpPr/>
      </dsp:nvSpPr>
      <dsp:spPr>
        <a:xfrm>
          <a:off x="0" y="616"/>
          <a:ext cx="1577340" cy="101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t>Customer Satisfaction</a:t>
          </a:r>
          <a:endParaRPr lang="en-US" sz="2200" kern="1200" dirty="0"/>
        </a:p>
      </dsp:txBody>
      <dsp:txXfrm>
        <a:off x="0" y="616"/>
        <a:ext cx="1577340" cy="1010038"/>
      </dsp:txXfrm>
    </dsp:sp>
    <dsp:sp modelId="{B06FD2B6-D836-40B0-8AA8-06E095D4B380}">
      <dsp:nvSpPr>
        <dsp:cNvPr id="0" name=""/>
        <dsp:cNvSpPr/>
      </dsp:nvSpPr>
      <dsp:spPr>
        <a:xfrm>
          <a:off x="1695640" y="46482"/>
          <a:ext cx="6191059" cy="917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smtClean="0">
              <a:latin typeface="+mj-lt"/>
            </a:rPr>
            <a:t>Responsiveness to customers and quality of products and services provided </a:t>
          </a:r>
          <a:endParaRPr lang="en-US" sz="2500" kern="1200" dirty="0">
            <a:latin typeface="+mj-lt"/>
          </a:endParaRPr>
        </a:p>
      </dsp:txBody>
      <dsp:txXfrm>
        <a:off x="1695640" y="46482"/>
        <a:ext cx="6191059" cy="917319"/>
      </dsp:txXfrm>
    </dsp:sp>
    <dsp:sp modelId="{1A8815FC-3200-4C3D-B36E-6A38E3B435DA}">
      <dsp:nvSpPr>
        <dsp:cNvPr id="0" name=""/>
        <dsp:cNvSpPr/>
      </dsp:nvSpPr>
      <dsp:spPr>
        <a:xfrm>
          <a:off x="1577340" y="963802"/>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EBE6FA-25EE-4FBB-BD85-4A1C6DC96273}">
      <dsp:nvSpPr>
        <dsp:cNvPr id="0" name=""/>
        <dsp:cNvSpPr/>
      </dsp:nvSpPr>
      <dsp:spPr>
        <a:xfrm>
          <a:off x="0" y="1010654"/>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AC6693-D7DE-4932-80D9-26E26606CED5}">
      <dsp:nvSpPr>
        <dsp:cNvPr id="0" name=""/>
        <dsp:cNvSpPr/>
      </dsp:nvSpPr>
      <dsp:spPr>
        <a:xfrm>
          <a:off x="0" y="1010654"/>
          <a:ext cx="1577340" cy="101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t>Information Distribution</a:t>
          </a:r>
          <a:endParaRPr lang="en-US" sz="2200" kern="1200" dirty="0"/>
        </a:p>
      </dsp:txBody>
      <dsp:txXfrm>
        <a:off x="0" y="1010654"/>
        <a:ext cx="1577340" cy="1010038"/>
      </dsp:txXfrm>
    </dsp:sp>
    <dsp:sp modelId="{1E3479E8-1616-473D-8FF5-F1F16B6052A7}">
      <dsp:nvSpPr>
        <dsp:cNvPr id="0" name=""/>
        <dsp:cNvSpPr/>
      </dsp:nvSpPr>
      <dsp:spPr>
        <a:xfrm>
          <a:off x="1695640" y="1056520"/>
          <a:ext cx="6191059" cy="917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smtClean="0">
              <a:latin typeface="+mj-lt"/>
            </a:rPr>
            <a:t>Accuracy of information provided by contract holder to customers regarding SEWP</a:t>
          </a:r>
          <a:endParaRPr lang="en-US" sz="2500" kern="1200" dirty="0">
            <a:latin typeface="+mj-lt"/>
          </a:endParaRPr>
        </a:p>
      </dsp:txBody>
      <dsp:txXfrm>
        <a:off x="1695640" y="1056520"/>
        <a:ext cx="6191059" cy="917319"/>
      </dsp:txXfrm>
    </dsp:sp>
    <dsp:sp modelId="{8E4A4783-CCB2-47CC-82ED-ABCF1633FE34}">
      <dsp:nvSpPr>
        <dsp:cNvPr id="0" name=""/>
        <dsp:cNvSpPr/>
      </dsp:nvSpPr>
      <dsp:spPr>
        <a:xfrm>
          <a:off x="1577340" y="1973840"/>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9AC72E-BE76-42B8-B7ED-8A3CEA0F1DC1}">
      <dsp:nvSpPr>
        <dsp:cNvPr id="0" name=""/>
        <dsp:cNvSpPr/>
      </dsp:nvSpPr>
      <dsp:spPr>
        <a:xfrm>
          <a:off x="0" y="2020693"/>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0C7E76-3C31-4C2D-AA10-485457FFECB2}">
      <dsp:nvSpPr>
        <dsp:cNvPr id="0" name=""/>
        <dsp:cNvSpPr/>
      </dsp:nvSpPr>
      <dsp:spPr>
        <a:xfrm>
          <a:off x="0" y="2020693"/>
          <a:ext cx="1577340" cy="101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t>Contract Adherence</a:t>
          </a:r>
          <a:endParaRPr lang="en-US" sz="2200" kern="1200" dirty="0"/>
        </a:p>
      </dsp:txBody>
      <dsp:txXfrm>
        <a:off x="0" y="2020693"/>
        <a:ext cx="1577340" cy="1010038"/>
      </dsp:txXfrm>
    </dsp:sp>
    <dsp:sp modelId="{D392191F-A92B-4100-A239-2E98623BF551}">
      <dsp:nvSpPr>
        <dsp:cNvPr id="0" name=""/>
        <dsp:cNvSpPr/>
      </dsp:nvSpPr>
      <dsp:spPr>
        <a:xfrm>
          <a:off x="1695640" y="2066559"/>
          <a:ext cx="6191059" cy="917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smtClean="0">
              <a:latin typeface="+mj-lt"/>
            </a:rPr>
            <a:t>Adhering to all SEWP contractual  and program  policies and procedures</a:t>
          </a:r>
          <a:endParaRPr lang="en-US" sz="2500" kern="1200" dirty="0">
            <a:latin typeface="+mj-lt"/>
          </a:endParaRPr>
        </a:p>
      </dsp:txBody>
      <dsp:txXfrm>
        <a:off x="1695640" y="2066559"/>
        <a:ext cx="6191059" cy="917319"/>
      </dsp:txXfrm>
    </dsp:sp>
    <dsp:sp modelId="{DF847796-7859-4D91-BB26-DC6928EAF2E7}">
      <dsp:nvSpPr>
        <dsp:cNvPr id="0" name=""/>
        <dsp:cNvSpPr/>
      </dsp:nvSpPr>
      <dsp:spPr>
        <a:xfrm>
          <a:off x="1577340" y="2983879"/>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4491F8-439E-4EEB-ABE2-60A7CC776D76}">
      <dsp:nvSpPr>
        <dsp:cNvPr id="0" name=""/>
        <dsp:cNvSpPr/>
      </dsp:nvSpPr>
      <dsp:spPr>
        <a:xfrm>
          <a:off x="0" y="3030731"/>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233820-735D-46AC-A27C-BCC2318920A9}">
      <dsp:nvSpPr>
        <dsp:cNvPr id="0" name=""/>
        <dsp:cNvSpPr/>
      </dsp:nvSpPr>
      <dsp:spPr>
        <a:xfrm>
          <a:off x="0" y="3030731"/>
          <a:ext cx="1577340" cy="101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t>Reports</a:t>
          </a:r>
          <a:endParaRPr lang="en-US" sz="2200" b="1" kern="1200" dirty="0"/>
        </a:p>
      </dsp:txBody>
      <dsp:txXfrm>
        <a:off x="0" y="3030731"/>
        <a:ext cx="1577340" cy="1010038"/>
      </dsp:txXfrm>
    </dsp:sp>
    <dsp:sp modelId="{BFBB0CB7-18EB-42E2-B806-9AE567F3C046}">
      <dsp:nvSpPr>
        <dsp:cNvPr id="0" name=""/>
        <dsp:cNvSpPr/>
      </dsp:nvSpPr>
      <dsp:spPr>
        <a:xfrm>
          <a:off x="1695640" y="3076597"/>
          <a:ext cx="6191059" cy="917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smtClean="0">
              <a:latin typeface="+mj-lt"/>
            </a:rPr>
            <a:t>Accuracy and timeliness of reports submitted to SEWP office</a:t>
          </a:r>
          <a:endParaRPr lang="en-US" sz="2500" kern="1200" dirty="0">
            <a:latin typeface="+mj-lt"/>
          </a:endParaRPr>
        </a:p>
      </dsp:txBody>
      <dsp:txXfrm>
        <a:off x="1695640" y="3076597"/>
        <a:ext cx="6191059" cy="917319"/>
      </dsp:txXfrm>
    </dsp:sp>
    <dsp:sp modelId="{F1BF2335-4A2F-44D8-87F0-30823025480C}">
      <dsp:nvSpPr>
        <dsp:cNvPr id="0" name=""/>
        <dsp:cNvSpPr/>
      </dsp:nvSpPr>
      <dsp:spPr>
        <a:xfrm>
          <a:off x="1577340" y="3993917"/>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3A6B3F-22C8-4F74-B466-1FB946E216B0}">
      <dsp:nvSpPr>
        <dsp:cNvPr id="0" name=""/>
        <dsp:cNvSpPr/>
      </dsp:nvSpPr>
      <dsp:spPr>
        <a:xfrm>
          <a:off x="0" y="4040770"/>
          <a:ext cx="78867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53BBAF-92B7-4218-8D6E-B6F128442316}">
      <dsp:nvSpPr>
        <dsp:cNvPr id="0" name=""/>
        <dsp:cNvSpPr/>
      </dsp:nvSpPr>
      <dsp:spPr>
        <a:xfrm>
          <a:off x="0" y="4040770"/>
          <a:ext cx="1577340" cy="1010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r>
            <a:rPr lang="en-US" sz="2200" b="1" kern="1200" dirty="0" smtClean="0"/>
            <a:t>Delivery</a:t>
          </a:r>
          <a:endParaRPr lang="en-US" sz="2200" b="1" kern="1200" dirty="0"/>
        </a:p>
      </dsp:txBody>
      <dsp:txXfrm>
        <a:off x="0" y="4040770"/>
        <a:ext cx="1577340" cy="1010038"/>
      </dsp:txXfrm>
    </dsp:sp>
    <dsp:sp modelId="{BA722DEA-8332-45F5-8B02-E1FAC15D280A}">
      <dsp:nvSpPr>
        <dsp:cNvPr id="0" name=""/>
        <dsp:cNvSpPr/>
      </dsp:nvSpPr>
      <dsp:spPr>
        <a:xfrm>
          <a:off x="1695640" y="4086636"/>
          <a:ext cx="6191059" cy="917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lvl="0" algn="l" defTabSz="1111250">
            <a:lnSpc>
              <a:spcPct val="90000"/>
            </a:lnSpc>
            <a:spcBef>
              <a:spcPct val="0"/>
            </a:spcBef>
            <a:spcAft>
              <a:spcPct val="35000"/>
            </a:spcAft>
          </a:pPr>
          <a:r>
            <a:rPr lang="en-US" sz="2500" kern="1200" dirty="0" smtClean="0">
              <a:latin typeface="+mj-lt"/>
            </a:rPr>
            <a:t>Meeting agreed upon delivery dates and timeliness of requesting to extend dates </a:t>
          </a:r>
          <a:endParaRPr lang="en-US" sz="2500" kern="1200" dirty="0">
            <a:latin typeface="+mj-lt"/>
          </a:endParaRPr>
        </a:p>
      </dsp:txBody>
      <dsp:txXfrm>
        <a:off x="1695640" y="4086636"/>
        <a:ext cx="6191059" cy="917319"/>
      </dsp:txXfrm>
    </dsp:sp>
    <dsp:sp modelId="{B48423E4-EE1B-4705-8FC9-AE64CB272B4F}">
      <dsp:nvSpPr>
        <dsp:cNvPr id="0" name=""/>
        <dsp:cNvSpPr/>
      </dsp:nvSpPr>
      <dsp:spPr>
        <a:xfrm>
          <a:off x="1577340" y="5003956"/>
          <a:ext cx="63093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CA8F4-4D8F-4272-9EC8-93754E7EB8FC}">
      <dsp:nvSpPr>
        <dsp:cNvPr id="0" name=""/>
        <dsp:cNvSpPr/>
      </dsp:nvSpPr>
      <dsp:spPr>
        <a:xfrm rot="5400000">
          <a:off x="399725" y="84690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6FDD95-99E5-49D4-A4C3-DF4376B713FC}">
      <dsp:nvSpPr>
        <dsp:cNvPr id="0" name=""/>
        <dsp:cNvSpPr/>
      </dsp:nvSpPr>
      <dsp:spPr>
        <a:xfrm>
          <a:off x="701639" y="142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Customer Identifies Requirements.</a:t>
          </a:r>
          <a:endParaRPr lang="en-US" sz="1200" kern="1200" dirty="0"/>
        </a:p>
      </dsp:txBody>
      <dsp:txXfrm>
        <a:off x="732769" y="32559"/>
        <a:ext cx="1709166" cy="1000596"/>
      </dsp:txXfrm>
    </dsp:sp>
    <dsp:sp modelId="{6D83958C-6EE8-450E-ABCE-7DBF55059269}">
      <dsp:nvSpPr>
        <dsp:cNvPr id="0" name=""/>
        <dsp:cNvSpPr/>
      </dsp:nvSpPr>
      <dsp:spPr>
        <a:xfrm rot="5400000">
          <a:off x="399725" y="217547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94A264-8761-48D2-A898-697FCCC3A6D6}">
      <dsp:nvSpPr>
        <dsp:cNvPr id="0" name=""/>
        <dsp:cNvSpPr/>
      </dsp:nvSpPr>
      <dsp:spPr>
        <a:xfrm>
          <a:off x="701639" y="132999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Customer Issues RFQ/RFI/MRR via Quote request Tool.</a:t>
          </a:r>
          <a:endParaRPr lang="en-US" sz="1200" kern="1200" dirty="0">
            <a:solidFill>
              <a:schemeClr val="tx1"/>
            </a:solidFill>
          </a:endParaRPr>
        </a:p>
      </dsp:txBody>
      <dsp:txXfrm>
        <a:off x="732769" y="1361129"/>
        <a:ext cx="1709166" cy="1000596"/>
      </dsp:txXfrm>
    </dsp:sp>
    <dsp:sp modelId="{28E7D820-A14B-4BB7-849C-FD84DF741B5D}">
      <dsp:nvSpPr>
        <dsp:cNvPr id="0" name=""/>
        <dsp:cNvSpPr/>
      </dsp:nvSpPr>
      <dsp:spPr>
        <a:xfrm rot="5400000">
          <a:off x="399725" y="350404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28E2D8-1A39-4F36-AD39-B76E09EC1458}">
      <dsp:nvSpPr>
        <dsp:cNvPr id="0" name=""/>
        <dsp:cNvSpPr/>
      </dsp:nvSpPr>
      <dsp:spPr>
        <a:xfrm>
          <a:off x="701639" y="265856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SEWP Office sends notification to contract holder that customer has issued Request.</a:t>
          </a:r>
          <a:endParaRPr lang="en-US" sz="1200" kern="1200" dirty="0"/>
        </a:p>
      </dsp:txBody>
      <dsp:txXfrm>
        <a:off x="732769" y="2689699"/>
        <a:ext cx="1709166" cy="1000596"/>
      </dsp:txXfrm>
    </dsp:sp>
    <dsp:sp modelId="{4B372715-E709-4A3F-A825-02B41933BDED}">
      <dsp:nvSpPr>
        <dsp:cNvPr id="0" name=""/>
        <dsp:cNvSpPr/>
      </dsp:nvSpPr>
      <dsp:spPr>
        <a:xfrm>
          <a:off x="1064010" y="4168325"/>
          <a:ext cx="2347911"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053F166-CD3E-4650-B4E3-06B6F9B9630E}">
      <dsp:nvSpPr>
        <dsp:cNvPr id="0" name=""/>
        <dsp:cNvSpPr/>
      </dsp:nvSpPr>
      <dsp:spPr>
        <a:xfrm>
          <a:off x="701639" y="398713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Contract Holder Reviews RFQ requirements and determines its ability to respond.</a:t>
          </a:r>
          <a:endParaRPr lang="en-US" sz="1200" kern="1200" dirty="0">
            <a:solidFill>
              <a:schemeClr val="tx1"/>
            </a:solidFill>
          </a:endParaRPr>
        </a:p>
      </dsp:txBody>
      <dsp:txXfrm>
        <a:off x="732769" y="4018269"/>
        <a:ext cx="1709166" cy="1000596"/>
      </dsp:txXfrm>
    </dsp:sp>
    <dsp:sp modelId="{3473F1A7-D233-4D3E-A2E6-90F8905212A9}">
      <dsp:nvSpPr>
        <dsp:cNvPr id="0" name=""/>
        <dsp:cNvSpPr/>
      </dsp:nvSpPr>
      <dsp:spPr>
        <a:xfrm rot="16200000">
          <a:off x="2755722" y="350404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1397507-BB46-4E06-A0CA-6BE0611C5E6E}">
      <dsp:nvSpPr>
        <dsp:cNvPr id="0" name=""/>
        <dsp:cNvSpPr/>
      </dsp:nvSpPr>
      <dsp:spPr>
        <a:xfrm>
          <a:off x="3057636" y="398713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Contract Holder adds products to contract Via Technology Refresh(TR) to meet requested requirements.</a:t>
          </a:r>
          <a:endParaRPr lang="en-US" sz="1200" kern="1200" dirty="0">
            <a:solidFill>
              <a:schemeClr val="tx1"/>
            </a:solidFill>
          </a:endParaRPr>
        </a:p>
      </dsp:txBody>
      <dsp:txXfrm>
        <a:off x="3088766" y="4018269"/>
        <a:ext cx="1709166" cy="1000596"/>
      </dsp:txXfrm>
    </dsp:sp>
    <dsp:sp modelId="{8094A4B9-0025-4832-921B-301718F71ABC}">
      <dsp:nvSpPr>
        <dsp:cNvPr id="0" name=""/>
        <dsp:cNvSpPr/>
      </dsp:nvSpPr>
      <dsp:spPr>
        <a:xfrm rot="16200000">
          <a:off x="2755722" y="217547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2D3935-377E-4EB0-849A-DCF3B1F8C87E}">
      <dsp:nvSpPr>
        <dsp:cNvPr id="0" name=""/>
        <dsp:cNvSpPr/>
      </dsp:nvSpPr>
      <dsp:spPr>
        <a:xfrm>
          <a:off x="3057636" y="265856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SEWP Office Approves TR and send Approval Notification to Contract Holder.</a:t>
          </a:r>
          <a:endParaRPr lang="en-US" sz="1200" kern="1200" dirty="0"/>
        </a:p>
      </dsp:txBody>
      <dsp:txXfrm>
        <a:off x="3088766" y="2689699"/>
        <a:ext cx="1709166" cy="1000596"/>
      </dsp:txXfrm>
    </dsp:sp>
    <dsp:sp modelId="{AF365682-E1E7-40A9-AA46-15DA9E42C829}">
      <dsp:nvSpPr>
        <dsp:cNvPr id="0" name=""/>
        <dsp:cNvSpPr/>
      </dsp:nvSpPr>
      <dsp:spPr>
        <a:xfrm rot="16200000">
          <a:off x="2755722" y="84690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13E223-ED7B-4925-A70B-E68FF9EE7969}">
      <dsp:nvSpPr>
        <dsp:cNvPr id="0" name=""/>
        <dsp:cNvSpPr/>
      </dsp:nvSpPr>
      <dsp:spPr>
        <a:xfrm>
          <a:off x="3057636" y="132999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Contract Holder posts quote for the Requests. </a:t>
          </a:r>
          <a:endParaRPr lang="en-US" sz="1200" kern="1200" dirty="0">
            <a:solidFill>
              <a:schemeClr val="tx1"/>
            </a:solidFill>
          </a:endParaRPr>
        </a:p>
      </dsp:txBody>
      <dsp:txXfrm>
        <a:off x="3088766" y="1361129"/>
        <a:ext cx="1709166" cy="1000596"/>
      </dsp:txXfrm>
    </dsp:sp>
    <dsp:sp modelId="{123F744D-69D8-41A5-9AC5-C47624A0B25C}">
      <dsp:nvSpPr>
        <dsp:cNvPr id="0" name=""/>
        <dsp:cNvSpPr/>
      </dsp:nvSpPr>
      <dsp:spPr>
        <a:xfrm>
          <a:off x="3420007" y="182615"/>
          <a:ext cx="2347911"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9B5FEA-99D0-4F43-A207-DC542EAF0AAB}">
      <dsp:nvSpPr>
        <dsp:cNvPr id="0" name=""/>
        <dsp:cNvSpPr/>
      </dsp:nvSpPr>
      <dsp:spPr>
        <a:xfrm>
          <a:off x="3057636" y="142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Customer is notified that contract Holder has provided quote.</a:t>
          </a:r>
          <a:endParaRPr lang="en-US" sz="1200" kern="1200" dirty="0"/>
        </a:p>
      </dsp:txBody>
      <dsp:txXfrm>
        <a:off x="3088766" y="32559"/>
        <a:ext cx="1709166" cy="1000596"/>
      </dsp:txXfrm>
    </dsp:sp>
    <dsp:sp modelId="{D585684A-50C3-4A03-9059-09354EE7A204}">
      <dsp:nvSpPr>
        <dsp:cNvPr id="0" name=""/>
        <dsp:cNvSpPr/>
      </dsp:nvSpPr>
      <dsp:spPr>
        <a:xfrm rot="5400000">
          <a:off x="5111720" y="84690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E07A09-B53E-40DB-9DE2-145611300810}">
      <dsp:nvSpPr>
        <dsp:cNvPr id="0" name=""/>
        <dsp:cNvSpPr/>
      </dsp:nvSpPr>
      <dsp:spPr>
        <a:xfrm>
          <a:off x="5413634" y="142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Customer makes best value determination based on quotes received. </a:t>
          </a:r>
          <a:endParaRPr lang="en-US" sz="1200" kern="1200" dirty="0"/>
        </a:p>
      </dsp:txBody>
      <dsp:txXfrm>
        <a:off x="5444764" y="32559"/>
        <a:ext cx="1709166" cy="1000596"/>
      </dsp:txXfrm>
    </dsp:sp>
    <dsp:sp modelId="{D4C922AE-21AC-4780-9926-296F9AA244CD}">
      <dsp:nvSpPr>
        <dsp:cNvPr id="0" name=""/>
        <dsp:cNvSpPr/>
      </dsp:nvSpPr>
      <dsp:spPr>
        <a:xfrm rot="5400000">
          <a:off x="5111720" y="217547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BD4EB1-9702-40A6-911E-D73D1F2A5D7A}">
      <dsp:nvSpPr>
        <dsp:cNvPr id="0" name=""/>
        <dsp:cNvSpPr/>
      </dsp:nvSpPr>
      <dsp:spPr>
        <a:xfrm>
          <a:off x="5413634" y="132999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Customer submits award documentation to SEWP.</a:t>
          </a:r>
          <a:endParaRPr lang="en-US" sz="1200" kern="1200" dirty="0">
            <a:solidFill>
              <a:schemeClr val="tx1"/>
            </a:solidFill>
          </a:endParaRPr>
        </a:p>
      </dsp:txBody>
      <dsp:txXfrm>
        <a:off x="5444764" y="1361129"/>
        <a:ext cx="1709166" cy="1000596"/>
      </dsp:txXfrm>
    </dsp:sp>
    <dsp:sp modelId="{32FDE181-B1F6-4D51-87A2-ECA8CD9D05D3}">
      <dsp:nvSpPr>
        <dsp:cNvPr id="0" name=""/>
        <dsp:cNvSpPr/>
      </dsp:nvSpPr>
      <dsp:spPr>
        <a:xfrm rot="5400000">
          <a:off x="5111720" y="3504040"/>
          <a:ext cx="1320484" cy="159428"/>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FE7A4D-C79F-4929-94A4-5BB62CB2189C}">
      <dsp:nvSpPr>
        <dsp:cNvPr id="0" name=""/>
        <dsp:cNvSpPr/>
      </dsp:nvSpPr>
      <dsp:spPr>
        <a:xfrm>
          <a:off x="5413634" y="2658569"/>
          <a:ext cx="1771426" cy="106285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t>SEWP process order assigns SEWP Tracking Number(STN) and sends to contract Holder.</a:t>
          </a:r>
          <a:endParaRPr lang="en-US" sz="1200" kern="1200" dirty="0"/>
        </a:p>
      </dsp:txBody>
      <dsp:txXfrm>
        <a:off x="5444764" y="2689699"/>
        <a:ext cx="1709166" cy="1000596"/>
      </dsp:txXfrm>
    </dsp:sp>
    <dsp:sp modelId="{160B03F8-DD36-491D-971B-641482049DA1}">
      <dsp:nvSpPr>
        <dsp:cNvPr id="0" name=""/>
        <dsp:cNvSpPr/>
      </dsp:nvSpPr>
      <dsp:spPr>
        <a:xfrm>
          <a:off x="5413634" y="3987139"/>
          <a:ext cx="1771426" cy="1062856"/>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Contract Holder fulfills order. </a:t>
          </a:r>
          <a:endParaRPr lang="en-US" sz="1200" kern="1200" dirty="0">
            <a:solidFill>
              <a:schemeClr val="tx1"/>
            </a:solidFill>
          </a:endParaRPr>
        </a:p>
      </dsp:txBody>
      <dsp:txXfrm>
        <a:off x="5444764" y="4018269"/>
        <a:ext cx="1709166" cy="10005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95D1DE-E962-47EA-973B-D24631CB982A}">
      <dsp:nvSpPr>
        <dsp:cNvPr id="0" name=""/>
        <dsp:cNvSpPr/>
      </dsp:nvSpPr>
      <dsp:spPr>
        <a:xfrm rot="5400000">
          <a:off x="649822" y="920760"/>
          <a:ext cx="800043" cy="91082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C79FBC-3CCC-4B10-BD55-BD6BBD0A2CFB}">
      <dsp:nvSpPr>
        <dsp:cNvPr id="0" name=""/>
        <dsp:cNvSpPr/>
      </dsp:nvSpPr>
      <dsp:spPr>
        <a:xfrm>
          <a:off x="237792" y="33897"/>
          <a:ext cx="1746936" cy="94271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Customer  or Contract Holder Submits order to SEWP Program</a:t>
          </a:r>
        </a:p>
      </dsp:txBody>
      <dsp:txXfrm>
        <a:off x="283820" y="79925"/>
        <a:ext cx="1654880" cy="850661"/>
      </dsp:txXfrm>
    </dsp:sp>
    <dsp:sp modelId="{5A13C4FB-5C6C-4663-A8A7-F46CF6B32AEE}">
      <dsp:nvSpPr>
        <dsp:cNvPr id="0" name=""/>
        <dsp:cNvSpPr/>
      </dsp:nvSpPr>
      <dsp:spPr>
        <a:xfrm>
          <a:off x="1784661" y="123806"/>
          <a:ext cx="979535" cy="761945"/>
        </a:xfrm>
        <a:prstGeom prst="rect">
          <a:avLst/>
        </a:prstGeom>
        <a:noFill/>
        <a:ln>
          <a:noFill/>
        </a:ln>
        <a:effectLst/>
      </dsp:spPr>
      <dsp:style>
        <a:lnRef idx="0">
          <a:scrgbClr r="0" g="0" b="0"/>
        </a:lnRef>
        <a:fillRef idx="0">
          <a:scrgbClr r="0" g="0" b="0"/>
        </a:fillRef>
        <a:effectRef idx="0">
          <a:scrgbClr r="0" g="0" b="0"/>
        </a:effectRef>
        <a:fontRef idx="minor"/>
      </dsp:style>
    </dsp:sp>
    <dsp:sp modelId="{273F9259-9227-40B8-8089-E7E030EBD6D3}">
      <dsp:nvSpPr>
        <dsp:cNvPr id="0" name=""/>
        <dsp:cNvSpPr/>
      </dsp:nvSpPr>
      <dsp:spPr>
        <a:xfrm rot="5400000">
          <a:off x="1960904" y="1900611"/>
          <a:ext cx="800043" cy="91082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AE634B-264E-42BE-8324-7815B5A9A89A}">
      <dsp:nvSpPr>
        <dsp:cNvPr id="0" name=""/>
        <dsp:cNvSpPr/>
      </dsp:nvSpPr>
      <dsp:spPr>
        <a:xfrm>
          <a:off x="1531463" y="1012890"/>
          <a:ext cx="1781899" cy="94271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SEWP Program  Enters order information into SEWP database.</a:t>
          </a:r>
          <a:endParaRPr lang="en-US" sz="1300" kern="1200" dirty="0"/>
        </a:p>
      </dsp:txBody>
      <dsp:txXfrm>
        <a:off x="1577491" y="1058918"/>
        <a:ext cx="1689843" cy="850661"/>
      </dsp:txXfrm>
    </dsp:sp>
    <dsp:sp modelId="{4F22460F-D96D-4E62-91E6-D9F2083CBEBC}">
      <dsp:nvSpPr>
        <dsp:cNvPr id="0" name=""/>
        <dsp:cNvSpPr/>
      </dsp:nvSpPr>
      <dsp:spPr>
        <a:xfrm>
          <a:off x="3014817" y="1182789"/>
          <a:ext cx="979535" cy="761945"/>
        </a:xfrm>
        <a:prstGeom prst="rect">
          <a:avLst/>
        </a:prstGeom>
        <a:noFill/>
        <a:ln>
          <a:noFill/>
        </a:ln>
        <a:effectLst/>
      </dsp:spPr>
      <dsp:style>
        <a:lnRef idx="0">
          <a:scrgbClr r="0" g="0" b="0"/>
        </a:lnRef>
        <a:fillRef idx="0">
          <a:scrgbClr r="0" g="0" b="0"/>
        </a:fillRef>
        <a:effectRef idx="0">
          <a:scrgbClr r="0" g="0" b="0"/>
        </a:effectRef>
        <a:fontRef idx="minor"/>
      </dsp:style>
    </dsp:sp>
    <dsp:sp modelId="{D4E3EDF8-FAB9-4425-9E1E-D9AD54223CCE}">
      <dsp:nvSpPr>
        <dsp:cNvPr id="0" name=""/>
        <dsp:cNvSpPr/>
      </dsp:nvSpPr>
      <dsp:spPr>
        <a:xfrm rot="5400000">
          <a:off x="3184388" y="2916992"/>
          <a:ext cx="800043" cy="91082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B82E85-9956-45CF-A240-974E4F2B7C8A}">
      <dsp:nvSpPr>
        <dsp:cNvPr id="0" name=""/>
        <dsp:cNvSpPr/>
      </dsp:nvSpPr>
      <dsp:spPr>
        <a:xfrm>
          <a:off x="2858345" y="2038453"/>
          <a:ext cx="1930195" cy="94271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Order is sent to Contract Holder</a:t>
          </a:r>
          <a:endParaRPr lang="en-US" sz="1300" kern="1200" dirty="0"/>
        </a:p>
      </dsp:txBody>
      <dsp:txXfrm>
        <a:off x="2904373" y="2084481"/>
        <a:ext cx="1838139" cy="850661"/>
      </dsp:txXfrm>
    </dsp:sp>
    <dsp:sp modelId="{3A06D24E-E1E7-4FC7-9047-3DAB572FA750}">
      <dsp:nvSpPr>
        <dsp:cNvPr id="0" name=""/>
        <dsp:cNvSpPr/>
      </dsp:nvSpPr>
      <dsp:spPr>
        <a:xfrm>
          <a:off x="4301639" y="2241772"/>
          <a:ext cx="979535" cy="761945"/>
        </a:xfrm>
        <a:prstGeom prst="rect">
          <a:avLst/>
        </a:prstGeom>
        <a:noFill/>
        <a:ln>
          <a:noFill/>
        </a:ln>
        <a:effectLst/>
      </dsp:spPr>
      <dsp:style>
        <a:lnRef idx="0">
          <a:scrgbClr r="0" g="0" b="0"/>
        </a:lnRef>
        <a:fillRef idx="0">
          <a:scrgbClr r="0" g="0" b="0"/>
        </a:fillRef>
        <a:effectRef idx="0">
          <a:scrgbClr r="0" g="0" b="0"/>
        </a:effectRef>
        <a:fontRef idx="minor"/>
      </dsp:style>
    </dsp:sp>
    <dsp:sp modelId="{D6E9E195-8016-44FE-A45B-CEF3D7A64F21}">
      <dsp:nvSpPr>
        <dsp:cNvPr id="0" name=""/>
        <dsp:cNvSpPr/>
      </dsp:nvSpPr>
      <dsp:spPr>
        <a:xfrm rot="5400000">
          <a:off x="4492438" y="3957728"/>
          <a:ext cx="800043" cy="910820"/>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647AA07-4A5B-4B6E-8624-BB0DA2D730CE}">
      <dsp:nvSpPr>
        <dsp:cNvPr id="0" name=""/>
        <dsp:cNvSpPr/>
      </dsp:nvSpPr>
      <dsp:spPr>
        <a:xfrm>
          <a:off x="4033646" y="3047840"/>
          <a:ext cx="2033145" cy="97928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Contract Holder acknowledges receipt of order.</a:t>
          </a:r>
          <a:endParaRPr lang="en-US" sz="1300" kern="1200" dirty="0"/>
        </a:p>
      </dsp:txBody>
      <dsp:txXfrm>
        <a:off x="4081459" y="3095653"/>
        <a:ext cx="1937519" cy="883659"/>
      </dsp:txXfrm>
    </dsp:sp>
    <dsp:sp modelId="{392C5442-751F-4FF6-A56B-94B740303F39}">
      <dsp:nvSpPr>
        <dsp:cNvPr id="0" name=""/>
        <dsp:cNvSpPr/>
      </dsp:nvSpPr>
      <dsp:spPr>
        <a:xfrm>
          <a:off x="5565788" y="3319039"/>
          <a:ext cx="979535" cy="761945"/>
        </a:xfrm>
        <a:prstGeom prst="rect">
          <a:avLst/>
        </a:prstGeom>
        <a:noFill/>
        <a:ln>
          <a:noFill/>
        </a:ln>
        <a:effectLst/>
      </dsp:spPr>
      <dsp:style>
        <a:lnRef idx="0">
          <a:scrgbClr r="0" g="0" b="0"/>
        </a:lnRef>
        <a:fillRef idx="0">
          <a:scrgbClr r="0" g="0" b="0"/>
        </a:fillRef>
        <a:effectRef idx="0">
          <a:scrgbClr r="0" g="0" b="0"/>
        </a:effectRef>
        <a:fontRef idx="minor"/>
      </dsp:style>
    </dsp:sp>
    <dsp:sp modelId="{D272C78D-5929-4DA3-BF50-01FAC123D1B0}">
      <dsp:nvSpPr>
        <dsp:cNvPr id="0" name=""/>
        <dsp:cNvSpPr/>
      </dsp:nvSpPr>
      <dsp:spPr>
        <a:xfrm>
          <a:off x="5326279" y="4122882"/>
          <a:ext cx="2008646" cy="94271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Contract Holder begins fulfilment of the order </a:t>
          </a:r>
          <a:endParaRPr lang="en-US" sz="1300" kern="1200" dirty="0"/>
        </a:p>
      </dsp:txBody>
      <dsp:txXfrm>
        <a:off x="5372307" y="4168910"/>
        <a:ext cx="1916590" cy="850661"/>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1">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1" y="2"/>
            <a:ext cx="3036887" cy="461963"/>
          </a:xfrm>
          <a:prstGeom prst="rect">
            <a:avLst/>
          </a:prstGeom>
          <a:noFill/>
          <a:ln w="9525">
            <a:noFill/>
            <a:miter lim="800000"/>
            <a:headEnd/>
            <a:tailEnd/>
          </a:ln>
        </p:spPr>
        <p:txBody>
          <a:bodyPr vert="horz" wrap="square" lIns="92639" tIns="46321" rIns="92639" bIns="46321" numCol="1" anchor="t" anchorCtr="0" compatLnSpc="1">
            <a:prstTxWarp prst="textNoShape">
              <a:avLst/>
            </a:prstTxWarp>
          </a:bodyPr>
          <a:lstStyle>
            <a:lvl1pPr defTabSz="928356">
              <a:defRPr sz="1200">
                <a:latin typeface="Times" charset="0"/>
              </a:defRPr>
            </a:lvl1pPr>
          </a:lstStyle>
          <a:p>
            <a:pPr>
              <a:defRPr/>
            </a:pPr>
            <a:endParaRPr lang="en-US" dirty="0"/>
          </a:p>
        </p:txBody>
      </p:sp>
      <p:sp>
        <p:nvSpPr>
          <p:cNvPr id="75780" name="Rectangle 4"/>
          <p:cNvSpPr>
            <a:spLocks noGrp="1" noChangeArrowheads="1"/>
          </p:cNvSpPr>
          <p:nvPr>
            <p:ph type="ftr" sz="quarter" idx="2"/>
          </p:nvPr>
        </p:nvSpPr>
        <p:spPr bwMode="auto">
          <a:xfrm>
            <a:off x="1" y="8831265"/>
            <a:ext cx="3036887" cy="463551"/>
          </a:xfrm>
          <a:prstGeom prst="rect">
            <a:avLst/>
          </a:prstGeom>
          <a:noFill/>
          <a:ln w="9525">
            <a:noFill/>
            <a:miter lim="800000"/>
            <a:headEnd/>
            <a:tailEnd/>
          </a:ln>
        </p:spPr>
        <p:txBody>
          <a:bodyPr vert="horz" wrap="square" lIns="92639" tIns="46321" rIns="92639" bIns="46321" numCol="1" anchor="b" anchorCtr="0" compatLnSpc="1">
            <a:prstTxWarp prst="textNoShape">
              <a:avLst/>
            </a:prstTxWarp>
          </a:bodyPr>
          <a:lstStyle>
            <a:lvl1pPr defTabSz="928356">
              <a:defRPr sz="1200">
                <a:latin typeface="Times" charset="0"/>
              </a:defRPr>
            </a:lvl1pPr>
          </a:lstStyle>
          <a:p>
            <a:pPr>
              <a:defRPr/>
            </a:pPr>
            <a:endParaRPr lang="en-US" dirty="0"/>
          </a:p>
        </p:txBody>
      </p:sp>
      <p:sp>
        <p:nvSpPr>
          <p:cNvPr id="75781" name="Rectangle 5"/>
          <p:cNvSpPr>
            <a:spLocks noGrp="1" noChangeArrowheads="1"/>
          </p:cNvSpPr>
          <p:nvPr>
            <p:ph type="sldNum" sz="quarter" idx="3"/>
          </p:nvPr>
        </p:nvSpPr>
        <p:spPr bwMode="auto">
          <a:xfrm>
            <a:off x="3970340" y="8831265"/>
            <a:ext cx="3038475" cy="463551"/>
          </a:xfrm>
          <a:prstGeom prst="rect">
            <a:avLst/>
          </a:prstGeom>
          <a:noFill/>
          <a:ln w="9525">
            <a:noFill/>
            <a:miter lim="800000"/>
            <a:headEnd/>
            <a:tailEnd/>
          </a:ln>
        </p:spPr>
        <p:txBody>
          <a:bodyPr vert="horz" wrap="square" lIns="92639" tIns="46321" rIns="92639" bIns="46321" numCol="1" anchor="b" anchorCtr="0" compatLnSpc="1">
            <a:prstTxWarp prst="textNoShape">
              <a:avLst/>
            </a:prstTxWarp>
          </a:bodyPr>
          <a:lstStyle>
            <a:lvl1pPr algn="r" defTabSz="928356">
              <a:defRPr sz="1200"/>
            </a:lvl1pPr>
          </a:lstStyle>
          <a:p>
            <a:fld id="{B593857C-4AA9-459B-8E8C-8A380BB17B3A}" type="slidenum">
              <a:rPr lang="en-US"/>
              <a:pPr/>
              <a:t>‹#›</a:t>
            </a:fld>
            <a:endParaRPr lang="en-US" dirty="0"/>
          </a:p>
        </p:txBody>
      </p:sp>
    </p:spTree>
    <p:extLst>
      <p:ext uri="{BB962C8B-B14F-4D97-AF65-F5344CB8AC3E}">
        <p14:creationId xmlns:p14="http://schemas.microsoft.com/office/powerpoint/2010/main" val="20981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2"/>
            <a:ext cx="3036887" cy="461963"/>
          </a:xfrm>
          <a:prstGeom prst="rect">
            <a:avLst/>
          </a:prstGeom>
          <a:noFill/>
          <a:ln w="9525">
            <a:noFill/>
            <a:miter lim="800000"/>
            <a:headEnd/>
            <a:tailEnd/>
          </a:ln>
        </p:spPr>
        <p:txBody>
          <a:bodyPr vert="horz" wrap="square" lIns="92639" tIns="46321" rIns="92639" bIns="46321" numCol="1" anchor="t" anchorCtr="0" compatLnSpc="1">
            <a:prstTxWarp prst="textNoShape">
              <a:avLst/>
            </a:prstTxWarp>
          </a:bodyPr>
          <a:lstStyle>
            <a:lvl1pPr defTabSz="928356">
              <a:defRPr sz="1200">
                <a:latin typeface="Times" charset="0"/>
              </a:defRPr>
            </a:lvl1pPr>
          </a:lstStyle>
          <a:p>
            <a:pPr>
              <a:defRPr/>
            </a:pPr>
            <a:endParaRPr lang="en-US" dirty="0"/>
          </a:p>
        </p:txBody>
      </p:sp>
      <p:sp>
        <p:nvSpPr>
          <p:cNvPr id="50179" name="Rectangle 4"/>
          <p:cNvSpPr>
            <a:spLocks noGrp="1" noRot="1" noChangeAspect="1" noChangeArrowheads="1" noTextEdit="1"/>
          </p:cNvSpPr>
          <p:nvPr>
            <p:ph type="sldImg" idx="2"/>
          </p:nvPr>
        </p:nvSpPr>
        <p:spPr bwMode="auto">
          <a:xfrm>
            <a:off x="1182688" y="700088"/>
            <a:ext cx="4648200"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7" name="Rectangle 5"/>
          <p:cNvSpPr>
            <a:spLocks noGrp="1" noChangeArrowheads="1"/>
          </p:cNvSpPr>
          <p:nvPr>
            <p:ph type="body" sz="quarter" idx="3"/>
          </p:nvPr>
        </p:nvSpPr>
        <p:spPr bwMode="auto">
          <a:xfrm>
            <a:off x="701677" y="4414839"/>
            <a:ext cx="5607050" cy="4181474"/>
          </a:xfrm>
          <a:prstGeom prst="rect">
            <a:avLst/>
          </a:prstGeom>
          <a:noFill/>
          <a:ln w="9525">
            <a:noFill/>
            <a:miter lim="800000"/>
            <a:headEnd/>
            <a:tailEnd/>
          </a:ln>
        </p:spPr>
        <p:txBody>
          <a:bodyPr vert="horz" wrap="square" lIns="92639" tIns="46321" rIns="92639" bIns="46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1" y="8831265"/>
            <a:ext cx="3036887" cy="463551"/>
          </a:xfrm>
          <a:prstGeom prst="rect">
            <a:avLst/>
          </a:prstGeom>
          <a:noFill/>
          <a:ln w="9525">
            <a:noFill/>
            <a:miter lim="800000"/>
            <a:headEnd/>
            <a:tailEnd/>
          </a:ln>
        </p:spPr>
        <p:txBody>
          <a:bodyPr vert="horz" wrap="square" lIns="92639" tIns="46321" rIns="92639" bIns="46321" numCol="1" anchor="b" anchorCtr="0" compatLnSpc="1">
            <a:prstTxWarp prst="textNoShape">
              <a:avLst/>
            </a:prstTxWarp>
          </a:bodyPr>
          <a:lstStyle>
            <a:lvl1pPr defTabSz="928356">
              <a:defRPr sz="1200">
                <a:latin typeface="Times" charset="0"/>
              </a:defRPr>
            </a:lvl1pPr>
          </a:lstStyle>
          <a:p>
            <a:pPr>
              <a:defRPr/>
            </a:pPr>
            <a:endParaRPr lang="en-US" dirty="0"/>
          </a:p>
        </p:txBody>
      </p:sp>
      <p:sp>
        <p:nvSpPr>
          <p:cNvPr id="64519" name="Rectangle 7"/>
          <p:cNvSpPr>
            <a:spLocks noGrp="1" noChangeArrowheads="1"/>
          </p:cNvSpPr>
          <p:nvPr>
            <p:ph type="sldNum" sz="quarter" idx="5"/>
          </p:nvPr>
        </p:nvSpPr>
        <p:spPr bwMode="auto">
          <a:xfrm>
            <a:off x="3970340" y="8831265"/>
            <a:ext cx="3038475" cy="463551"/>
          </a:xfrm>
          <a:prstGeom prst="rect">
            <a:avLst/>
          </a:prstGeom>
          <a:noFill/>
          <a:ln w="9525">
            <a:noFill/>
            <a:miter lim="800000"/>
            <a:headEnd/>
            <a:tailEnd/>
          </a:ln>
        </p:spPr>
        <p:txBody>
          <a:bodyPr vert="horz" wrap="square" lIns="92639" tIns="46321" rIns="92639" bIns="46321" numCol="1" anchor="b" anchorCtr="0" compatLnSpc="1">
            <a:prstTxWarp prst="textNoShape">
              <a:avLst/>
            </a:prstTxWarp>
          </a:bodyPr>
          <a:lstStyle>
            <a:lvl1pPr algn="r" defTabSz="928356">
              <a:defRPr sz="1200"/>
            </a:lvl1pPr>
          </a:lstStyle>
          <a:p>
            <a:fld id="{533E8AF7-0650-40DC-BABD-4A56C51D952A}" type="slidenum">
              <a:rPr lang="en-US"/>
              <a:pPr/>
              <a:t>‹#›</a:t>
            </a:fld>
            <a:endParaRPr lang="en-US" dirty="0"/>
          </a:p>
        </p:txBody>
      </p:sp>
    </p:spTree>
    <p:extLst>
      <p:ext uri="{BB962C8B-B14F-4D97-AF65-F5344CB8AC3E}">
        <p14:creationId xmlns:p14="http://schemas.microsoft.com/office/powerpoint/2010/main" val="18970103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3E8AF7-0650-40DC-BABD-4A56C51D952A}" type="slidenum">
              <a:rPr lang="en-US" smtClean="0"/>
              <a:pPr/>
              <a:t>1</a:t>
            </a:fld>
            <a:endParaRPr lang="en-US" dirty="0"/>
          </a:p>
        </p:txBody>
      </p:sp>
    </p:spTree>
    <p:extLst>
      <p:ext uri="{BB962C8B-B14F-4D97-AF65-F5344CB8AC3E}">
        <p14:creationId xmlns:p14="http://schemas.microsoft.com/office/powerpoint/2010/main" val="745268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996">
              <a:defRPr sz="2400">
                <a:solidFill>
                  <a:schemeClr val="tx1"/>
                </a:solidFill>
                <a:latin typeface="Times" panose="02020603050405020304" pitchFamily="18" charset="0"/>
              </a:defRPr>
            </a:lvl1pPr>
            <a:lvl2pPr marL="756795" indent="-291076" defTabSz="945996">
              <a:defRPr sz="2400">
                <a:solidFill>
                  <a:schemeClr val="tx1"/>
                </a:solidFill>
                <a:latin typeface="Times" panose="02020603050405020304" pitchFamily="18" charset="0"/>
              </a:defRPr>
            </a:lvl2pPr>
            <a:lvl3pPr marL="1164302" indent="-232861" defTabSz="945996">
              <a:defRPr sz="2400">
                <a:solidFill>
                  <a:schemeClr val="tx1"/>
                </a:solidFill>
                <a:latin typeface="Times" panose="02020603050405020304" pitchFamily="18" charset="0"/>
              </a:defRPr>
            </a:lvl3pPr>
            <a:lvl4pPr marL="1630022" indent="-232861" defTabSz="945996">
              <a:defRPr sz="2400">
                <a:solidFill>
                  <a:schemeClr val="tx1"/>
                </a:solidFill>
                <a:latin typeface="Times" panose="02020603050405020304" pitchFamily="18" charset="0"/>
              </a:defRPr>
            </a:lvl4pPr>
            <a:lvl5pPr marL="2095744" indent="-232861" defTabSz="945996">
              <a:defRPr sz="2400">
                <a:solidFill>
                  <a:schemeClr val="tx1"/>
                </a:solidFill>
                <a:latin typeface="Times" panose="02020603050405020304" pitchFamily="18" charset="0"/>
              </a:defRPr>
            </a:lvl5pPr>
            <a:lvl6pPr marL="2561464" indent="-232861" defTabSz="945996" eaLnBrk="0" fontAlgn="base" hangingPunct="0">
              <a:spcBef>
                <a:spcPct val="0"/>
              </a:spcBef>
              <a:spcAft>
                <a:spcPct val="0"/>
              </a:spcAft>
              <a:defRPr sz="2400">
                <a:solidFill>
                  <a:schemeClr val="tx1"/>
                </a:solidFill>
                <a:latin typeface="Times" panose="02020603050405020304" pitchFamily="18" charset="0"/>
              </a:defRPr>
            </a:lvl6pPr>
            <a:lvl7pPr marL="3027185" indent="-232861" defTabSz="945996" eaLnBrk="0" fontAlgn="base" hangingPunct="0">
              <a:spcBef>
                <a:spcPct val="0"/>
              </a:spcBef>
              <a:spcAft>
                <a:spcPct val="0"/>
              </a:spcAft>
              <a:defRPr sz="2400">
                <a:solidFill>
                  <a:schemeClr val="tx1"/>
                </a:solidFill>
                <a:latin typeface="Times" panose="02020603050405020304" pitchFamily="18" charset="0"/>
              </a:defRPr>
            </a:lvl7pPr>
            <a:lvl8pPr marL="3492905" indent="-232861" defTabSz="945996" eaLnBrk="0" fontAlgn="base" hangingPunct="0">
              <a:spcBef>
                <a:spcPct val="0"/>
              </a:spcBef>
              <a:spcAft>
                <a:spcPct val="0"/>
              </a:spcAft>
              <a:defRPr sz="2400">
                <a:solidFill>
                  <a:schemeClr val="tx1"/>
                </a:solidFill>
                <a:latin typeface="Times" panose="02020603050405020304" pitchFamily="18" charset="0"/>
              </a:defRPr>
            </a:lvl8pPr>
            <a:lvl9pPr marL="3958625" indent="-232861" defTabSz="945996" eaLnBrk="0" fontAlgn="base" hangingPunct="0">
              <a:spcBef>
                <a:spcPct val="0"/>
              </a:spcBef>
              <a:spcAft>
                <a:spcPct val="0"/>
              </a:spcAft>
              <a:defRPr sz="2400">
                <a:solidFill>
                  <a:schemeClr val="tx1"/>
                </a:solidFill>
                <a:latin typeface="Times" panose="02020603050405020304" pitchFamily="18" charset="0"/>
              </a:defRPr>
            </a:lvl9pPr>
          </a:lstStyle>
          <a:p>
            <a:fld id="{41342A7B-CD74-43E2-A650-92C7DF08BE38}" type="slidenum">
              <a:rPr lang="en-US" sz="1200"/>
              <a:pPr/>
              <a:t>17</a:t>
            </a:fld>
            <a:endParaRPr lang="en-US" sz="1200" dirty="0"/>
          </a:p>
        </p:txBody>
      </p:sp>
      <p:sp>
        <p:nvSpPr>
          <p:cNvPr id="57347" name="Rectangle 7"/>
          <p:cNvSpPr txBox="1">
            <a:spLocks noGrp="1" noChangeArrowheads="1"/>
          </p:cNvSpPr>
          <p:nvPr/>
        </p:nvSpPr>
        <p:spPr bwMode="auto">
          <a:xfrm>
            <a:off x="4058570" y="8978452"/>
            <a:ext cx="3105998" cy="47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47201" rIns="94400" bIns="47201" anchor="b"/>
          <a:lstStyle>
            <a:lvl1pPr defTabSz="928688">
              <a:defRPr sz="2400">
                <a:solidFill>
                  <a:schemeClr val="tx1"/>
                </a:solidFill>
                <a:latin typeface="Times" panose="02020603050405020304" pitchFamily="18" charset="0"/>
              </a:defRPr>
            </a:lvl1pPr>
            <a:lvl2pPr marL="742950" indent="-285750" defTabSz="928688">
              <a:defRPr sz="2400">
                <a:solidFill>
                  <a:schemeClr val="tx1"/>
                </a:solidFill>
                <a:latin typeface="Times" panose="02020603050405020304" pitchFamily="18" charset="0"/>
              </a:defRPr>
            </a:lvl2pPr>
            <a:lvl3pPr marL="1143000" indent="-228600" defTabSz="928688">
              <a:defRPr sz="2400">
                <a:solidFill>
                  <a:schemeClr val="tx1"/>
                </a:solidFill>
                <a:latin typeface="Times" panose="02020603050405020304" pitchFamily="18" charset="0"/>
              </a:defRPr>
            </a:lvl3pPr>
            <a:lvl4pPr marL="1600200" indent="-228600" defTabSz="928688">
              <a:defRPr sz="2400">
                <a:solidFill>
                  <a:schemeClr val="tx1"/>
                </a:solidFill>
                <a:latin typeface="Times" panose="02020603050405020304" pitchFamily="18" charset="0"/>
              </a:defRPr>
            </a:lvl4pPr>
            <a:lvl5pPr marL="2057400" indent="-228600" defTabSz="928688">
              <a:defRPr sz="2400">
                <a:solidFill>
                  <a:schemeClr val="tx1"/>
                </a:solidFill>
                <a:latin typeface="Times" panose="02020603050405020304" pitchFamily="18" charset="0"/>
              </a:defRPr>
            </a:lvl5pPr>
            <a:lvl6pPr marL="2514600" indent="-228600" defTabSz="928688"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28688"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28688"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28688" eaLnBrk="0" fontAlgn="base" hangingPunct="0">
              <a:spcBef>
                <a:spcPct val="0"/>
              </a:spcBef>
              <a:spcAft>
                <a:spcPct val="0"/>
              </a:spcAft>
              <a:defRPr sz="2400">
                <a:solidFill>
                  <a:schemeClr val="tx1"/>
                </a:solidFill>
                <a:latin typeface="Times" panose="02020603050405020304" pitchFamily="18" charset="0"/>
              </a:defRPr>
            </a:lvl9pPr>
          </a:lstStyle>
          <a:p>
            <a:pPr algn="r"/>
            <a:fld id="{ADB08842-6C77-4804-8CB4-DBF39E83332A}" type="slidenum">
              <a:rPr lang="en-US" sz="1200"/>
              <a:pPr algn="r"/>
              <a:t>17</a:t>
            </a:fld>
            <a:endParaRPr lang="en-US" sz="1200" dirty="0"/>
          </a:p>
        </p:txBody>
      </p:sp>
      <p:sp>
        <p:nvSpPr>
          <p:cNvPr id="57348" name="Rectangle 2"/>
          <p:cNvSpPr>
            <a:spLocks noGrp="1" noRot="1" noChangeAspect="1" noChangeArrowheads="1" noTextEdit="1"/>
          </p:cNvSpPr>
          <p:nvPr>
            <p:ph type="sldImg"/>
          </p:nvPr>
        </p:nvSpPr>
        <p:spPr>
          <a:xfrm>
            <a:off x="1225550" y="709613"/>
            <a:ext cx="4725988" cy="3546475"/>
          </a:xfrm>
          <a:ln/>
        </p:spPr>
      </p:sp>
      <p:sp>
        <p:nvSpPr>
          <p:cNvPr id="57349" name="Rectangle 3"/>
          <p:cNvSpPr>
            <a:spLocks noGrp="1" noChangeArrowheads="1"/>
          </p:cNvSpPr>
          <p:nvPr>
            <p:ph type="body" idx="1"/>
          </p:nvPr>
        </p:nvSpPr>
        <p:spPr>
          <a:xfrm>
            <a:off x="718891" y="4488419"/>
            <a:ext cx="5728406" cy="42511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dirty="0"/>
          </a:p>
          <a:p>
            <a:pPr eaLnBrk="1" hangingPunct="1"/>
            <a:endParaRPr lang="en-US" sz="1000" dirty="0"/>
          </a:p>
        </p:txBody>
      </p:sp>
    </p:spTree>
    <p:extLst>
      <p:ext uri="{BB962C8B-B14F-4D97-AF65-F5344CB8AC3E}">
        <p14:creationId xmlns:p14="http://schemas.microsoft.com/office/powerpoint/2010/main" val="1061214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All quotes are verified and provide you product data such as, Cost savings, TAA, EPEAT, SCRM information</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Check to make sure total from verification file matches quote total. </a:t>
            </a:r>
            <a:r>
              <a:rPr lang="en-US" sz="1200" i="1" kern="1200" dirty="0" smtClean="0">
                <a:solidFill>
                  <a:schemeClr val="tx1"/>
                </a:solidFill>
                <a:effectLst/>
                <a:latin typeface="Times" pitchFamily="18" charset="0"/>
                <a:ea typeface="+mn-ea"/>
                <a:cs typeface="+mn-cs"/>
              </a:rPr>
              <a:t>(Example will be shown during Web demo)</a:t>
            </a:r>
            <a:endParaRPr lang="en-US" sz="1200" kern="1200" dirty="0" smtClean="0">
              <a:solidFill>
                <a:schemeClr val="tx1"/>
              </a:solidFill>
              <a:effectLst/>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fld id="{533E8AF7-0650-40DC-BABD-4A56C51D952A}" type="slidenum">
              <a:rPr lang="en-US" smtClean="0"/>
              <a:pPr/>
              <a:t>19</a:t>
            </a:fld>
            <a:endParaRPr lang="en-US" dirty="0"/>
          </a:p>
        </p:txBody>
      </p:sp>
    </p:spTree>
    <p:extLst>
      <p:ext uri="{BB962C8B-B14F-4D97-AF65-F5344CB8AC3E}">
        <p14:creationId xmlns:p14="http://schemas.microsoft.com/office/powerpoint/2010/main" val="3554541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We review all orders and modifications send and should be sent to sewporders for tracking and monitoring</a:t>
            </a:r>
          </a:p>
          <a:p>
            <a:pPr marL="0" lvl="0" indent="0">
              <a:buFont typeface="Arial" panose="020B0604020202020204" pitchFamily="34" charset="0"/>
              <a:buNone/>
            </a:pPr>
            <a:endParaRPr lang="en-US" sz="1200" kern="1200" dirty="0" smtClean="0">
              <a:solidFill>
                <a:schemeClr val="tx1"/>
              </a:solidFill>
              <a:effectLst/>
              <a:latin typeface="Times" pitchFamily="18" charset="0"/>
              <a:ea typeface="+mn-ea"/>
              <a:cs typeface="+mn-cs"/>
            </a:endParaRPr>
          </a:p>
        </p:txBody>
      </p:sp>
      <p:sp>
        <p:nvSpPr>
          <p:cNvPr id="4" name="Slide Number Placeholder 3"/>
          <p:cNvSpPr>
            <a:spLocks noGrp="1"/>
          </p:cNvSpPr>
          <p:nvPr>
            <p:ph type="sldNum" sz="quarter" idx="10"/>
          </p:nvPr>
        </p:nvSpPr>
        <p:spPr/>
        <p:txBody>
          <a:bodyPr/>
          <a:lstStyle/>
          <a:p>
            <a:fld id="{533E8AF7-0650-40DC-BABD-4A56C51D952A}" type="slidenum">
              <a:rPr lang="en-US" smtClean="0"/>
              <a:pPr/>
              <a:t>20</a:t>
            </a:fld>
            <a:endParaRPr lang="en-US" dirty="0"/>
          </a:p>
        </p:txBody>
      </p:sp>
    </p:spTree>
    <p:extLst>
      <p:ext uri="{BB962C8B-B14F-4D97-AF65-F5344CB8AC3E}">
        <p14:creationId xmlns:p14="http://schemas.microsoft.com/office/powerpoint/2010/main" val="313178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15" indent="-170015">
              <a:buFont typeface="Arial" panose="020B0604020202020204" pitchFamily="34" charset="0"/>
              <a:buChar char="•"/>
            </a:pPr>
            <a:r>
              <a:rPr lang="en-US" dirty="0"/>
              <a:t>SEWP provides some RFQ information to our Contract Holders</a:t>
            </a:r>
          </a:p>
          <a:p>
            <a:pPr marL="170015" indent="-170015">
              <a:buFont typeface="Arial" panose="020B0604020202020204" pitchFamily="34" charset="0"/>
              <a:buChar char="•"/>
            </a:pPr>
            <a:r>
              <a:rPr lang="en-US" dirty="0"/>
              <a:t>Under $5.5 million, you aren’t required to provide any information on the award, over $5.5 million you must provide a debrief</a:t>
            </a:r>
          </a:p>
          <a:p>
            <a:pPr marL="170015" indent="-170015">
              <a:buFont typeface="Arial" panose="020B0604020202020204" pitchFamily="34" charset="0"/>
              <a:buChar char="•"/>
            </a:pPr>
            <a:r>
              <a:rPr lang="en-US" dirty="0"/>
              <a:t>Under </a:t>
            </a:r>
            <a:r>
              <a:rPr lang="en-US" dirty="0" smtClean="0"/>
              <a:t>$25 </a:t>
            </a:r>
            <a:r>
              <a:rPr lang="en-US" dirty="0"/>
              <a:t>million only protestable action is scope, but because of the rigorous process to add the items to contract there should be no issues with scope</a:t>
            </a:r>
          </a:p>
        </p:txBody>
      </p:sp>
      <p:sp>
        <p:nvSpPr>
          <p:cNvPr id="4" name="Slide Number Placeholder 3"/>
          <p:cNvSpPr>
            <a:spLocks noGrp="1"/>
          </p:cNvSpPr>
          <p:nvPr>
            <p:ph type="sldNum" sz="quarter" idx="10"/>
          </p:nvPr>
        </p:nvSpPr>
        <p:spPr/>
        <p:txBody>
          <a:bodyPr/>
          <a:lstStyle/>
          <a:p>
            <a:fld id="{533E8AF7-0650-40DC-BABD-4A56C51D952A}" type="slidenum">
              <a:rPr lang="en-US" smtClean="0"/>
              <a:pPr/>
              <a:t>21</a:t>
            </a:fld>
            <a:endParaRPr lang="en-US" dirty="0"/>
          </a:p>
        </p:txBody>
      </p:sp>
    </p:spTree>
    <p:extLst>
      <p:ext uri="{BB962C8B-B14F-4D97-AF65-F5344CB8AC3E}">
        <p14:creationId xmlns:p14="http://schemas.microsoft.com/office/powerpoint/2010/main" val="1697008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897">
              <a:defRPr sz="2400">
                <a:solidFill>
                  <a:schemeClr val="tx1"/>
                </a:solidFill>
                <a:latin typeface="Times" panose="02020603050405020304" pitchFamily="18" charset="0"/>
              </a:defRPr>
            </a:lvl1pPr>
            <a:lvl2pPr marL="736717" indent="-283353" defTabSz="920897">
              <a:defRPr sz="2400">
                <a:solidFill>
                  <a:schemeClr val="tx1"/>
                </a:solidFill>
                <a:latin typeface="Times" panose="02020603050405020304" pitchFamily="18" charset="0"/>
              </a:defRPr>
            </a:lvl2pPr>
            <a:lvl3pPr marL="1133411" indent="-226683" defTabSz="920897">
              <a:defRPr sz="2400">
                <a:solidFill>
                  <a:schemeClr val="tx1"/>
                </a:solidFill>
                <a:latin typeface="Times" panose="02020603050405020304" pitchFamily="18" charset="0"/>
              </a:defRPr>
            </a:lvl3pPr>
            <a:lvl4pPr marL="1586776" indent="-226683" defTabSz="920897">
              <a:defRPr sz="2400">
                <a:solidFill>
                  <a:schemeClr val="tx1"/>
                </a:solidFill>
                <a:latin typeface="Times" panose="02020603050405020304" pitchFamily="18" charset="0"/>
              </a:defRPr>
            </a:lvl4pPr>
            <a:lvl5pPr marL="2040141" indent="-226683" defTabSz="920897">
              <a:defRPr sz="2400">
                <a:solidFill>
                  <a:schemeClr val="tx1"/>
                </a:solidFill>
                <a:latin typeface="Times" panose="02020603050405020304" pitchFamily="18" charset="0"/>
              </a:defRPr>
            </a:lvl5pPr>
            <a:lvl6pPr marL="2493505" indent="-226683" defTabSz="920897" eaLnBrk="0" fontAlgn="base" hangingPunct="0">
              <a:spcBef>
                <a:spcPct val="0"/>
              </a:spcBef>
              <a:spcAft>
                <a:spcPct val="0"/>
              </a:spcAft>
              <a:defRPr sz="2400">
                <a:solidFill>
                  <a:schemeClr val="tx1"/>
                </a:solidFill>
                <a:latin typeface="Times" panose="02020603050405020304" pitchFamily="18" charset="0"/>
              </a:defRPr>
            </a:lvl6pPr>
            <a:lvl7pPr marL="2946871" indent="-226683" defTabSz="920897" eaLnBrk="0" fontAlgn="base" hangingPunct="0">
              <a:spcBef>
                <a:spcPct val="0"/>
              </a:spcBef>
              <a:spcAft>
                <a:spcPct val="0"/>
              </a:spcAft>
              <a:defRPr sz="2400">
                <a:solidFill>
                  <a:schemeClr val="tx1"/>
                </a:solidFill>
                <a:latin typeface="Times" panose="02020603050405020304" pitchFamily="18" charset="0"/>
              </a:defRPr>
            </a:lvl7pPr>
            <a:lvl8pPr marL="3400235" indent="-226683" defTabSz="920897" eaLnBrk="0" fontAlgn="base" hangingPunct="0">
              <a:spcBef>
                <a:spcPct val="0"/>
              </a:spcBef>
              <a:spcAft>
                <a:spcPct val="0"/>
              </a:spcAft>
              <a:defRPr sz="2400">
                <a:solidFill>
                  <a:schemeClr val="tx1"/>
                </a:solidFill>
                <a:latin typeface="Times" panose="02020603050405020304" pitchFamily="18" charset="0"/>
              </a:defRPr>
            </a:lvl8pPr>
            <a:lvl9pPr marL="3853600" indent="-226683" defTabSz="920897" eaLnBrk="0" fontAlgn="base" hangingPunct="0">
              <a:spcBef>
                <a:spcPct val="0"/>
              </a:spcBef>
              <a:spcAft>
                <a:spcPct val="0"/>
              </a:spcAft>
              <a:defRPr sz="2400">
                <a:solidFill>
                  <a:schemeClr val="tx1"/>
                </a:solidFill>
                <a:latin typeface="Times" panose="02020603050405020304" pitchFamily="18" charset="0"/>
              </a:defRPr>
            </a:lvl9pPr>
          </a:lstStyle>
          <a:p>
            <a:fld id="{24DCE539-4C34-4E4D-BD16-85C548D53FB4}" type="slidenum">
              <a:rPr lang="en-US" altLang="en-US" sz="1200"/>
              <a:pPr/>
              <a:t>22</a:t>
            </a:fld>
            <a:endParaRPr lang="en-US" altLang="en-US" sz="1200"/>
          </a:p>
        </p:txBody>
      </p:sp>
      <p:sp>
        <p:nvSpPr>
          <p:cNvPr id="75779" name="Rectangle 7"/>
          <p:cNvSpPr txBox="1">
            <a:spLocks noGrp="1" noChangeArrowheads="1"/>
          </p:cNvSpPr>
          <p:nvPr/>
        </p:nvSpPr>
        <p:spPr bwMode="auto">
          <a:xfrm>
            <a:off x="3932934" y="8768377"/>
            <a:ext cx="3009849" cy="46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94" tIns="45949" rIns="91894" bIns="45949" anchor="b"/>
          <a:lstStyle>
            <a:lvl1pPr defTabSz="928688">
              <a:defRPr sz="2400">
                <a:solidFill>
                  <a:schemeClr val="tx1"/>
                </a:solidFill>
                <a:latin typeface="Times" panose="02020603050405020304" pitchFamily="18" charset="0"/>
              </a:defRPr>
            </a:lvl1pPr>
            <a:lvl2pPr marL="742950" indent="-285750" defTabSz="928688">
              <a:defRPr sz="2400">
                <a:solidFill>
                  <a:schemeClr val="tx1"/>
                </a:solidFill>
                <a:latin typeface="Times" panose="02020603050405020304" pitchFamily="18" charset="0"/>
              </a:defRPr>
            </a:lvl2pPr>
            <a:lvl3pPr marL="1143000" indent="-228600" defTabSz="928688">
              <a:defRPr sz="2400">
                <a:solidFill>
                  <a:schemeClr val="tx1"/>
                </a:solidFill>
                <a:latin typeface="Times" panose="02020603050405020304" pitchFamily="18" charset="0"/>
              </a:defRPr>
            </a:lvl3pPr>
            <a:lvl4pPr marL="1600200" indent="-228600" defTabSz="928688">
              <a:defRPr sz="2400">
                <a:solidFill>
                  <a:schemeClr val="tx1"/>
                </a:solidFill>
                <a:latin typeface="Times" panose="02020603050405020304" pitchFamily="18" charset="0"/>
              </a:defRPr>
            </a:lvl4pPr>
            <a:lvl5pPr marL="2057400" indent="-228600" defTabSz="928688">
              <a:defRPr sz="2400">
                <a:solidFill>
                  <a:schemeClr val="tx1"/>
                </a:solidFill>
                <a:latin typeface="Times" panose="02020603050405020304" pitchFamily="18" charset="0"/>
              </a:defRPr>
            </a:lvl5pPr>
            <a:lvl6pPr marL="2514600" indent="-228600" defTabSz="928688"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28688"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28688"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28688" eaLnBrk="0" fontAlgn="base" hangingPunct="0">
              <a:spcBef>
                <a:spcPct val="0"/>
              </a:spcBef>
              <a:spcAft>
                <a:spcPct val="0"/>
              </a:spcAft>
              <a:defRPr sz="2400">
                <a:solidFill>
                  <a:schemeClr val="tx1"/>
                </a:solidFill>
                <a:latin typeface="Times" panose="02020603050405020304" pitchFamily="18" charset="0"/>
              </a:defRPr>
            </a:lvl9pPr>
          </a:lstStyle>
          <a:p>
            <a:pPr algn="r"/>
            <a:fld id="{40478B27-7574-40D5-A0EC-E17EA8D08354}" type="slidenum">
              <a:rPr lang="en-US" altLang="en-US" sz="1200"/>
              <a:pPr algn="r"/>
              <a:t>22</a:t>
            </a:fld>
            <a:endParaRPr lang="en-US" altLang="en-US" sz="1200"/>
          </a:p>
        </p:txBody>
      </p:sp>
      <p:sp>
        <p:nvSpPr>
          <p:cNvPr id="75780" name="Rectangle 2"/>
          <p:cNvSpPr>
            <a:spLocks noGrp="1" noRot="1" noChangeAspect="1" noChangeArrowheads="1" noTextEdit="1"/>
          </p:cNvSpPr>
          <p:nvPr>
            <p:ph type="sldImg"/>
          </p:nvPr>
        </p:nvSpPr>
        <p:spPr>
          <a:xfrm>
            <a:off x="1168400" y="695325"/>
            <a:ext cx="4613275" cy="3460750"/>
          </a:xfrm>
          <a:ln/>
        </p:spPr>
      </p:sp>
      <p:sp>
        <p:nvSpPr>
          <p:cNvPr id="75781" name="Rectangle 3"/>
          <p:cNvSpPr>
            <a:spLocks noGrp="1" noChangeArrowheads="1"/>
          </p:cNvSpPr>
          <p:nvPr>
            <p:ph type="body" idx="1"/>
          </p:nvPr>
        </p:nvSpPr>
        <p:spPr>
          <a:xfrm>
            <a:off x="754823" y="4400737"/>
            <a:ext cx="5551080" cy="41516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a:p>
            <a:pPr eaLnBrk="1" hangingPunct="1"/>
            <a:endParaRPr lang="en-US" altLang="en-US" smtClean="0"/>
          </a:p>
          <a:p>
            <a:pPr eaLnBrk="1" hangingPunct="1"/>
            <a:endParaRPr lang="en-US" altLang="en-US" smtClean="0"/>
          </a:p>
          <a:p>
            <a:pPr eaLnBrk="1" hangingPunct="1"/>
            <a:r>
              <a:rPr lang="en-US" altLang="en-US" smtClean="0"/>
              <a:t> </a:t>
            </a:r>
          </a:p>
        </p:txBody>
      </p:sp>
      <p:sp>
        <p:nvSpPr>
          <p:cNvPr id="75782" name="Rectangle 3"/>
          <p:cNvSpPr>
            <a:spLocks noChangeArrowheads="1"/>
          </p:cNvSpPr>
          <p:nvPr/>
        </p:nvSpPr>
        <p:spPr bwMode="auto">
          <a:xfrm>
            <a:off x="636882" y="4372368"/>
            <a:ext cx="5301045" cy="247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74" tIns="45336" rIns="90674" bIns="45336">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en-US" altLang="en-US" sz="1200"/>
              <a:t>The NASA SEWP PMO provides support throughout the procurement lifecycle.  We will work with procurement and IT users to ensure that the RFQ is within scope.  The SEWP Customer Service and Contract Holders management team will work together to ensure that accurate quotes are provided.</a:t>
            </a:r>
          </a:p>
          <a:p>
            <a:r>
              <a:rPr lang="en-US" altLang="en-US" sz="1200"/>
              <a:t>If there should be a post award problem the NASA SEWP PMO will work with the government customer and the contract holder until the problem is resolved. </a:t>
            </a:r>
          </a:p>
          <a:p>
            <a:endParaRPr lang="en-US" altLang="en-US" sz="1200"/>
          </a:p>
          <a:p>
            <a:r>
              <a:rPr lang="en-US" altLang="en-US" sz="1200"/>
              <a:t>Again the key is to stress that whenever there is a question or problem, NASA SEWP provides a response within one business day.  </a:t>
            </a:r>
          </a:p>
          <a:p>
            <a:endParaRPr lang="en-US" altLang="en-US"/>
          </a:p>
          <a:p>
            <a:endParaRPr lang="en-US" altLang="en-US"/>
          </a:p>
        </p:txBody>
      </p:sp>
    </p:spTree>
    <p:extLst>
      <p:ext uri="{BB962C8B-B14F-4D97-AF65-F5344CB8AC3E}">
        <p14:creationId xmlns:p14="http://schemas.microsoft.com/office/powerpoint/2010/main" val="2719692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897">
              <a:defRPr sz="2400">
                <a:solidFill>
                  <a:schemeClr val="tx1"/>
                </a:solidFill>
                <a:latin typeface="Times" panose="02020603050405020304" pitchFamily="18" charset="0"/>
              </a:defRPr>
            </a:lvl1pPr>
            <a:lvl2pPr marL="736717" indent="-283353" defTabSz="920897">
              <a:defRPr sz="2400">
                <a:solidFill>
                  <a:schemeClr val="tx1"/>
                </a:solidFill>
                <a:latin typeface="Times" panose="02020603050405020304" pitchFamily="18" charset="0"/>
              </a:defRPr>
            </a:lvl2pPr>
            <a:lvl3pPr marL="1133411" indent="-226683" defTabSz="920897">
              <a:defRPr sz="2400">
                <a:solidFill>
                  <a:schemeClr val="tx1"/>
                </a:solidFill>
                <a:latin typeface="Times" panose="02020603050405020304" pitchFamily="18" charset="0"/>
              </a:defRPr>
            </a:lvl3pPr>
            <a:lvl4pPr marL="1586776" indent="-226683" defTabSz="920897">
              <a:defRPr sz="2400">
                <a:solidFill>
                  <a:schemeClr val="tx1"/>
                </a:solidFill>
                <a:latin typeface="Times" panose="02020603050405020304" pitchFamily="18" charset="0"/>
              </a:defRPr>
            </a:lvl4pPr>
            <a:lvl5pPr marL="2040141" indent="-226683" defTabSz="920897">
              <a:defRPr sz="2400">
                <a:solidFill>
                  <a:schemeClr val="tx1"/>
                </a:solidFill>
                <a:latin typeface="Times" panose="02020603050405020304" pitchFamily="18" charset="0"/>
              </a:defRPr>
            </a:lvl5pPr>
            <a:lvl6pPr marL="2493505" indent="-226683" defTabSz="920897" eaLnBrk="0" fontAlgn="base" hangingPunct="0">
              <a:spcBef>
                <a:spcPct val="0"/>
              </a:spcBef>
              <a:spcAft>
                <a:spcPct val="0"/>
              </a:spcAft>
              <a:defRPr sz="2400">
                <a:solidFill>
                  <a:schemeClr val="tx1"/>
                </a:solidFill>
                <a:latin typeface="Times" panose="02020603050405020304" pitchFamily="18" charset="0"/>
              </a:defRPr>
            </a:lvl6pPr>
            <a:lvl7pPr marL="2946871" indent="-226683" defTabSz="920897" eaLnBrk="0" fontAlgn="base" hangingPunct="0">
              <a:spcBef>
                <a:spcPct val="0"/>
              </a:spcBef>
              <a:spcAft>
                <a:spcPct val="0"/>
              </a:spcAft>
              <a:defRPr sz="2400">
                <a:solidFill>
                  <a:schemeClr val="tx1"/>
                </a:solidFill>
                <a:latin typeface="Times" panose="02020603050405020304" pitchFamily="18" charset="0"/>
              </a:defRPr>
            </a:lvl7pPr>
            <a:lvl8pPr marL="3400235" indent="-226683" defTabSz="920897" eaLnBrk="0" fontAlgn="base" hangingPunct="0">
              <a:spcBef>
                <a:spcPct val="0"/>
              </a:spcBef>
              <a:spcAft>
                <a:spcPct val="0"/>
              </a:spcAft>
              <a:defRPr sz="2400">
                <a:solidFill>
                  <a:schemeClr val="tx1"/>
                </a:solidFill>
                <a:latin typeface="Times" panose="02020603050405020304" pitchFamily="18" charset="0"/>
              </a:defRPr>
            </a:lvl8pPr>
            <a:lvl9pPr marL="3853600" indent="-226683" defTabSz="920897" eaLnBrk="0" fontAlgn="base" hangingPunct="0">
              <a:spcBef>
                <a:spcPct val="0"/>
              </a:spcBef>
              <a:spcAft>
                <a:spcPct val="0"/>
              </a:spcAft>
              <a:defRPr sz="2400">
                <a:solidFill>
                  <a:schemeClr val="tx1"/>
                </a:solidFill>
                <a:latin typeface="Times" panose="02020603050405020304" pitchFamily="18" charset="0"/>
              </a:defRPr>
            </a:lvl9pPr>
          </a:lstStyle>
          <a:p>
            <a:fld id="{C7E06F8B-8153-437F-BEA5-F986CD87862C}" type="slidenum">
              <a:rPr lang="en-US" altLang="en-US" sz="1200"/>
              <a:pPr/>
              <a:t>28</a:t>
            </a:fld>
            <a:endParaRPr lang="en-US" altLang="en-US" sz="1200"/>
          </a:p>
        </p:txBody>
      </p:sp>
      <p:sp>
        <p:nvSpPr>
          <p:cNvPr id="77827" name="Rectangle 7"/>
          <p:cNvSpPr txBox="1">
            <a:spLocks noGrp="1" noChangeArrowheads="1"/>
          </p:cNvSpPr>
          <p:nvPr/>
        </p:nvSpPr>
        <p:spPr bwMode="auto">
          <a:xfrm>
            <a:off x="3932934" y="8768377"/>
            <a:ext cx="3009849" cy="46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94" tIns="45949" rIns="91894" bIns="45949" anchor="b"/>
          <a:lstStyle>
            <a:lvl1pPr defTabSz="928688">
              <a:defRPr sz="2400">
                <a:solidFill>
                  <a:schemeClr val="tx1"/>
                </a:solidFill>
                <a:latin typeface="Times" panose="02020603050405020304" pitchFamily="18" charset="0"/>
              </a:defRPr>
            </a:lvl1pPr>
            <a:lvl2pPr marL="742950" indent="-285750" defTabSz="928688">
              <a:defRPr sz="2400">
                <a:solidFill>
                  <a:schemeClr val="tx1"/>
                </a:solidFill>
                <a:latin typeface="Times" panose="02020603050405020304" pitchFamily="18" charset="0"/>
              </a:defRPr>
            </a:lvl2pPr>
            <a:lvl3pPr marL="1143000" indent="-228600" defTabSz="928688">
              <a:defRPr sz="2400">
                <a:solidFill>
                  <a:schemeClr val="tx1"/>
                </a:solidFill>
                <a:latin typeface="Times" panose="02020603050405020304" pitchFamily="18" charset="0"/>
              </a:defRPr>
            </a:lvl3pPr>
            <a:lvl4pPr marL="1600200" indent="-228600" defTabSz="928688">
              <a:defRPr sz="2400">
                <a:solidFill>
                  <a:schemeClr val="tx1"/>
                </a:solidFill>
                <a:latin typeface="Times" panose="02020603050405020304" pitchFamily="18" charset="0"/>
              </a:defRPr>
            </a:lvl4pPr>
            <a:lvl5pPr marL="2057400" indent="-228600" defTabSz="928688">
              <a:defRPr sz="2400">
                <a:solidFill>
                  <a:schemeClr val="tx1"/>
                </a:solidFill>
                <a:latin typeface="Times" panose="02020603050405020304" pitchFamily="18" charset="0"/>
              </a:defRPr>
            </a:lvl5pPr>
            <a:lvl6pPr marL="2514600" indent="-228600" defTabSz="928688"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28688"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28688"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28688" eaLnBrk="0" fontAlgn="base" hangingPunct="0">
              <a:spcBef>
                <a:spcPct val="0"/>
              </a:spcBef>
              <a:spcAft>
                <a:spcPct val="0"/>
              </a:spcAft>
              <a:defRPr sz="2400">
                <a:solidFill>
                  <a:schemeClr val="tx1"/>
                </a:solidFill>
                <a:latin typeface="Times" panose="02020603050405020304" pitchFamily="18" charset="0"/>
              </a:defRPr>
            </a:lvl9pPr>
          </a:lstStyle>
          <a:p>
            <a:pPr algn="r"/>
            <a:fld id="{389717E1-0D41-45CB-A48E-4FEFD509466E}" type="slidenum">
              <a:rPr lang="en-US" altLang="en-US" sz="1200"/>
              <a:pPr algn="r"/>
              <a:t>28</a:t>
            </a:fld>
            <a:endParaRPr lang="en-US" altLang="en-US" sz="1200"/>
          </a:p>
        </p:txBody>
      </p:sp>
      <p:sp>
        <p:nvSpPr>
          <p:cNvPr id="77828" name="Rectangle 2"/>
          <p:cNvSpPr>
            <a:spLocks noGrp="1" noRot="1" noChangeAspect="1" noChangeArrowheads="1" noTextEdit="1"/>
          </p:cNvSpPr>
          <p:nvPr>
            <p:ph type="sldImg"/>
          </p:nvPr>
        </p:nvSpPr>
        <p:spPr>
          <a:xfrm>
            <a:off x="1168400" y="695325"/>
            <a:ext cx="4613275" cy="3460750"/>
          </a:xfrm>
          <a:ln/>
        </p:spPr>
      </p:sp>
      <p:sp>
        <p:nvSpPr>
          <p:cNvPr id="77829" name="Rectangle 3"/>
          <p:cNvSpPr>
            <a:spLocks noGrp="1" noChangeArrowheads="1"/>
          </p:cNvSpPr>
          <p:nvPr>
            <p:ph type="body" idx="1"/>
          </p:nvPr>
        </p:nvSpPr>
        <p:spPr>
          <a:xfrm>
            <a:off x="754823" y="4400737"/>
            <a:ext cx="5551080" cy="41516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a:p>
            <a:pPr eaLnBrk="1" hangingPunct="1"/>
            <a:endParaRPr lang="en-US" altLang="en-US" smtClean="0"/>
          </a:p>
          <a:p>
            <a:pPr eaLnBrk="1" hangingPunct="1"/>
            <a:endParaRPr lang="en-US" altLang="en-US" smtClean="0"/>
          </a:p>
          <a:p>
            <a:pPr eaLnBrk="1" hangingPunct="1"/>
            <a:r>
              <a:rPr lang="en-US" altLang="en-US" smtClean="0"/>
              <a:t> </a:t>
            </a:r>
          </a:p>
        </p:txBody>
      </p:sp>
      <p:sp>
        <p:nvSpPr>
          <p:cNvPr id="77830" name="Rectangle 3"/>
          <p:cNvSpPr>
            <a:spLocks noChangeArrowheads="1"/>
          </p:cNvSpPr>
          <p:nvPr/>
        </p:nvSpPr>
        <p:spPr bwMode="auto">
          <a:xfrm>
            <a:off x="636882" y="4372368"/>
            <a:ext cx="5301045" cy="247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74" tIns="45336" rIns="90674" bIns="45336">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en-US" altLang="en-US" sz="1200"/>
              <a:t>The NASA SEWP PMO provides support throughout the procurement lifecycle.  We will work with procurement and IT users to ensure that the RFQ is within scope.  The SEWP Customer Service and Contract Holders management team will work together to ensure that accurate quotes are provided.</a:t>
            </a:r>
          </a:p>
          <a:p>
            <a:r>
              <a:rPr lang="en-US" altLang="en-US" sz="1200"/>
              <a:t>If there should be a post award problem the NASA SEWP PMO will work with the government customer and the contract holder until the problem is resolved. </a:t>
            </a:r>
          </a:p>
          <a:p>
            <a:endParaRPr lang="en-US" altLang="en-US" sz="1200"/>
          </a:p>
          <a:p>
            <a:r>
              <a:rPr lang="en-US" altLang="en-US" sz="1200"/>
              <a:t>Again the key is to stress that whenever there is a question or problem, NASA SEWP provides a response within one business day.  </a:t>
            </a:r>
          </a:p>
          <a:p>
            <a:endParaRPr lang="en-US" altLang="en-US"/>
          </a:p>
          <a:p>
            <a:endParaRPr lang="en-US" altLang="en-US"/>
          </a:p>
        </p:txBody>
      </p:sp>
    </p:spTree>
    <p:extLst>
      <p:ext uri="{BB962C8B-B14F-4D97-AF65-F5344CB8AC3E}">
        <p14:creationId xmlns:p14="http://schemas.microsoft.com/office/powerpoint/2010/main" val="2439312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996">
              <a:defRPr sz="2400">
                <a:solidFill>
                  <a:schemeClr val="tx1"/>
                </a:solidFill>
                <a:latin typeface="Times" panose="02020603050405020304" pitchFamily="18" charset="0"/>
              </a:defRPr>
            </a:lvl1pPr>
            <a:lvl2pPr marL="756795" indent="-291076" defTabSz="945996">
              <a:defRPr sz="2400">
                <a:solidFill>
                  <a:schemeClr val="tx1"/>
                </a:solidFill>
                <a:latin typeface="Times" panose="02020603050405020304" pitchFamily="18" charset="0"/>
              </a:defRPr>
            </a:lvl2pPr>
            <a:lvl3pPr marL="1164302" indent="-232861" defTabSz="945996">
              <a:defRPr sz="2400">
                <a:solidFill>
                  <a:schemeClr val="tx1"/>
                </a:solidFill>
                <a:latin typeface="Times" panose="02020603050405020304" pitchFamily="18" charset="0"/>
              </a:defRPr>
            </a:lvl3pPr>
            <a:lvl4pPr marL="1630022" indent="-232861" defTabSz="945996">
              <a:defRPr sz="2400">
                <a:solidFill>
                  <a:schemeClr val="tx1"/>
                </a:solidFill>
                <a:latin typeface="Times" panose="02020603050405020304" pitchFamily="18" charset="0"/>
              </a:defRPr>
            </a:lvl4pPr>
            <a:lvl5pPr marL="2095744" indent="-232861" defTabSz="945996">
              <a:defRPr sz="2400">
                <a:solidFill>
                  <a:schemeClr val="tx1"/>
                </a:solidFill>
                <a:latin typeface="Times" panose="02020603050405020304" pitchFamily="18" charset="0"/>
              </a:defRPr>
            </a:lvl5pPr>
            <a:lvl6pPr marL="2561464" indent="-232861" defTabSz="945996" eaLnBrk="0" fontAlgn="base" hangingPunct="0">
              <a:spcBef>
                <a:spcPct val="0"/>
              </a:spcBef>
              <a:spcAft>
                <a:spcPct val="0"/>
              </a:spcAft>
              <a:defRPr sz="2400">
                <a:solidFill>
                  <a:schemeClr val="tx1"/>
                </a:solidFill>
                <a:latin typeface="Times" panose="02020603050405020304" pitchFamily="18" charset="0"/>
              </a:defRPr>
            </a:lvl6pPr>
            <a:lvl7pPr marL="3027185" indent="-232861" defTabSz="945996" eaLnBrk="0" fontAlgn="base" hangingPunct="0">
              <a:spcBef>
                <a:spcPct val="0"/>
              </a:spcBef>
              <a:spcAft>
                <a:spcPct val="0"/>
              </a:spcAft>
              <a:defRPr sz="2400">
                <a:solidFill>
                  <a:schemeClr val="tx1"/>
                </a:solidFill>
                <a:latin typeface="Times" panose="02020603050405020304" pitchFamily="18" charset="0"/>
              </a:defRPr>
            </a:lvl7pPr>
            <a:lvl8pPr marL="3492905" indent="-232861" defTabSz="945996" eaLnBrk="0" fontAlgn="base" hangingPunct="0">
              <a:spcBef>
                <a:spcPct val="0"/>
              </a:spcBef>
              <a:spcAft>
                <a:spcPct val="0"/>
              </a:spcAft>
              <a:defRPr sz="2400">
                <a:solidFill>
                  <a:schemeClr val="tx1"/>
                </a:solidFill>
                <a:latin typeface="Times" panose="02020603050405020304" pitchFamily="18" charset="0"/>
              </a:defRPr>
            </a:lvl8pPr>
            <a:lvl9pPr marL="3958625" indent="-232861" defTabSz="945996" eaLnBrk="0" fontAlgn="base" hangingPunct="0">
              <a:spcBef>
                <a:spcPct val="0"/>
              </a:spcBef>
              <a:spcAft>
                <a:spcPct val="0"/>
              </a:spcAft>
              <a:defRPr sz="2400">
                <a:solidFill>
                  <a:schemeClr val="tx1"/>
                </a:solidFill>
                <a:latin typeface="Times" panose="02020603050405020304" pitchFamily="18" charset="0"/>
              </a:defRPr>
            </a:lvl9pPr>
          </a:lstStyle>
          <a:p>
            <a:fld id="{BA17E53F-F10F-4EF8-9B26-3C6050DD3F9A}" type="slidenum">
              <a:rPr lang="en-US" sz="1200"/>
              <a:pPr/>
              <a:t>29</a:t>
            </a:fld>
            <a:endParaRPr lang="en-US" sz="1200" dirty="0"/>
          </a:p>
        </p:txBody>
      </p:sp>
      <p:sp>
        <p:nvSpPr>
          <p:cNvPr id="62467" name="Rectangle 7"/>
          <p:cNvSpPr txBox="1">
            <a:spLocks noGrp="1" noChangeArrowheads="1"/>
          </p:cNvSpPr>
          <p:nvPr/>
        </p:nvSpPr>
        <p:spPr bwMode="auto">
          <a:xfrm>
            <a:off x="4058570" y="8978452"/>
            <a:ext cx="3105998" cy="47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0" tIns="47201" rIns="94400" bIns="47201" anchor="b"/>
          <a:lstStyle>
            <a:lvl1pPr defTabSz="928688">
              <a:defRPr sz="2400">
                <a:solidFill>
                  <a:schemeClr val="tx1"/>
                </a:solidFill>
                <a:latin typeface="Times" panose="02020603050405020304" pitchFamily="18" charset="0"/>
              </a:defRPr>
            </a:lvl1pPr>
            <a:lvl2pPr marL="742950" indent="-285750" defTabSz="928688">
              <a:defRPr sz="2400">
                <a:solidFill>
                  <a:schemeClr val="tx1"/>
                </a:solidFill>
                <a:latin typeface="Times" panose="02020603050405020304" pitchFamily="18" charset="0"/>
              </a:defRPr>
            </a:lvl2pPr>
            <a:lvl3pPr marL="1143000" indent="-228600" defTabSz="928688">
              <a:defRPr sz="2400">
                <a:solidFill>
                  <a:schemeClr val="tx1"/>
                </a:solidFill>
                <a:latin typeface="Times" panose="02020603050405020304" pitchFamily="18" charset="0"/>
              </a:defRPr>
            </a:lvl3pPr>
            <a:lvl4pPr marL="1600200" indent="-228600" defTabSz="928688">
              <a:defRPr sz="2400">
                <a:solidFill>
                  <a:schemeClr val="tx1"/>
                </a:solidFill>
                <a:latin typeface="Times" panose="02020603050405020304" pitchFamily="18" charset="0"/>
              </a:defRPr>
            </a:lvl4pPr>
            <a:lvl5pPr marL="2057400" indent="-228600" defTabSz="928688">
              <a:defRPr sz="2400">
                <a:solidFill>
                  <a:schemeClr val="tx1"/>
                </a:solidFill>
                <a:latin typeface="Times" panose="02020603050405020304" pitchFamily="18" charset="0"/>
              </a:defRPr>
            </a:lvl5pPr>
            <a:lvl6pPr marL="2514600" indent="-228600" defTabSz="928688"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28688"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28688"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28688" eaLnBrk="0" fontAlgn="base" hangingPunct="0">
              <a:spcBef>
                <a:spcPct val="0"/>
              </a:spcBef>
              <a:spcAft>
                <a:spcPct val="0"/>
              </a:spcAft>
              <a:defRPr sz="2400">
                <a:solidFill>
                  <a:schemeClr val="tx1"/>
                </a:solidFill>
                <a:latin typeface="Times" panose="02020603050405020304" pitchFamily="18" charset="0"/>
              </a:defRPr>
            </a:lvl9pPr>
          </a:lstStyle>
          <a:p>
            <a:pPr algn="r"/>
            <a:fld id="{6E20B857-7821-4D46-957A-3C224881B6A8}" type="slidenum">
              <a:rPr lang="en-US" sz="1200"/>
              <a:pPr algn="r"/>
              <a:t>29</a:t>
            </a:fld>
            <a:endParaRPr lang="en-US" sz="1200" dirty="0"/>
          </a:p>
        </p:txBody>
      </p:sp>
      <p:sp>
        <p:nvSpPr>
          <p:cNvPr id="62468" name="Rectangle 2"/>
          <p:cNvSpPr>
            <a:spLocks noGrp="1" noRot="1" noChangeAspect="1" noChangeArrowheads="1" noTextEdit="1"/>
          </p:cNvSpPr>
          <p:nvPr>
            <p:ph type="sldImg"/>
          </p:nvPr>
        </p:nvSpPr>
        <p:spPr>
          <a:xfrm>
            <a:off x="1225550" y="709613"/>
            <a:ext cx="4725988" cy="3546475"/>
          </a:xfrm>
          <a:ln/>
        </p:spPr>
      </p:sp>
      <p:sp>
        <p:nvSpPr>
          <p:cNvPr id="62469" name="Rectangle 3"/>
          <p:cNvSpPr>
            <a:spLocks noGrp="1" noChangeArrowheads="1"/>
          </p:cNvSpPr>
          <p:nvPr>
            <p:ph type="body" idx="1"/>
          </p:nvPr>
        </p:nvSpPr>
        <p:spPr>
          <a:xfrm>
            <a:off x="718891" y="4488419"/>
            <a:ext cx="5728406" cy="42511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224545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996">
              <a:defRPr sz="2400">
                <a:solidFill>
                  <a:schemeClr val="tx1"/>
                </a:solidFill>
                <a:latin typeface="Times" panose="02020603050405020304" pitchFamily="18" charset="0"/>
              </a:defRPr>
            </a:lvl1pPr>
            <a:lvl2pPr marL="756795" indent="-291076" defTabSz="945996">
              <a:defRPr sz="2400">
                <a:solidFill>
                  <a:schemeClr val="tx1"/>
                </a:solidFill>
                <a:latin typeface="Times" panose="02020603050405020304" pitchFamily="18" charset="0"/>
              </a:defRPr>
            </a:lvl2pPr>
            <a:lvl3pPr marL="1164302" indent="-232861" defTabSz="945996">
              <a:defRPr sz="2400">
                <a:solidFill>
                  <a:schemeClr val="tx1"/>
                </a:solidFill>
                <a:latin typeface="Times" panose="02020603050405020304" pitchFamily="18" charset="0"/>
              </a:defRPr>
            </a:lvl3pPr>
            <a:lvl4pPr marL="1630022" indent="-232861" defTabSz="945996">
              <a:defRPr sz="2400">
                <a:solidFill>
                  <a:schemeClr val="tx1"/>
                </a:solidFill>
                <a:latin typeface="Times" panose="02020603050405020304" pitchFamily="18" charset="0"/>
              </a:defRPr>
            </a:lvl4pPr>
            <a:lvl5pPr marL="2095744" indent="-232861" defTabSz="945996">
              <a:defRPr sz="2400">
                <a:solidFill>
                  <a:schemeClr val="tx1"/>
                </a:solidFill>
                <a:latin typeface="Times" panose="02020603050405020304" pitchFamily="18" charset="0"/>
              </a:defRPr>
            </a:lvl5pPr>
            <a:lvl6pPr marL="2561464" indent="-232861" defTabSz="945996" eaLnBrk="0" fontAlgn="base" hangingPunct="0">
              <a:spcBef>
                <a:spcPct val="0"/>
              </a:spcBef>
              <a:spcAft>
                <a:spcPct val="0"/>
              </a:spcAft>
              <a:defRPr sz="2400">
                <a:solidFill>
                  <a:schemeClr val="tx1"/>
                </a:solidFill>
                <a:latin typeface="Times" panose="02020603050405020304" pitchFamily="18" charset="0"/>
              </a:defRPr>
            </a:lvl6pPr>
            <a:lvl7pPr marL="3027185" indent="-232861" defTabSz="945996" eaLnBrk="0" fontAlgn="base" hangingPunct="0">
              <a:spcBef>
                <a:spcPct val="0"/>
              </a:spcBef>
              <a:spcAft>
                <a:spcPct val="0"/>
              </a:spcAft>
              <a:defRPr sz="2400">
                <a:solidFill>
                  <a:schemeClr val="tx1"/>
                </a:solidFill>
                <a:latin typeface="Times" panose="02020603050405020304" pitchFamily="18" charset="0"/>
              </a:defRPr>
            </a:lvl7pPr>
            <a:lvl8pPr marL="3492905" indent="-232861" defTabSz="945996" eaLnBrk="0" fontAlgn="base" hangingPunct="0">
              <a:spcBef>
                <a:spcPct val="0"/>
              </a:spcBef>
              <a:spcAft>
                <a:spcPct val="0"/>
              </a:spcAft>
              <a:defRPr sz="2400">
                <a:solidFill>
                  <a:schemeClr val="tx1"/>
                </a:solidFill>
                <a:latin typeface="Times" panose="02020603050405020304" pitchFamily="18" charset="0"/>
              </a:defRPr>
            </a:lvl8pPr>
            <a:lvl9pPr marL="3958625" indent="-232861" defTabSz="945996" eaLnBrk="0" fontAlgn="base" hangingPunct="0">
              <a:spcBef>
                <a:spcPct val="0"/>
              </a:spcBef>
              <a:spcAft>
                <a:spcPct val="0"/>
              </a:spcAft>
              <a:defRPr sz="2400">
                <a:solidFill>
                  <a:schemeClr val="tx1"/>
                </a:solidFill>
                <a:latin typeface="Times" panose="02020603050405020304" pitchFamily="18" charset="0"/>
              </a:defRPr>
            </a:lvl9pPr>
          </a:lstStyle>
          <a:p>
            <a:fld id="{E7454F88-3282-4038-9AA9-04EF23990642}" type="slidenum">
              <a:rPr lang="en-US" sz="1200"/>
              <a:pPr/>
              <a:t>30</a:t>
            </a:fld>
            <a:endParaRPr lang="en-US" sz="1200" dirty="0"/>
          </a:p>
        </p:txBody>
      </p:sp>
      <p:sp>
        <p:nvSpPr>
          <p:cNvPr id="64515" name="Rectangle 2"/>
          <p:cNvSpPr>
            <a:spLocks noGrp="1" noRot="1" noChangeAspect="1" noChangeArrowheads="1" noTextEdit="1"/>
          </p:cNvSpPr>
          <p:nvPr>
            <p:ph type="sldImg"/>
          </p:nvPr>
        </p:nvSpPr>
        <p:spPr>
          <a:xfrm>
            <a:off x="1225550" y="709613"/>
            <a:ext cx="4725988" cy="3546475"/>
          </a:xfrm>
          <a:ln/>
        </p:spPr>
      </p:sp>
      <p:sp>
        <p:nvSpPr>
          <p:cNvPr id="64516" name="Rectangle 3"/>
          <p:cNvSpPr>
            <a:spLocks noGrp="1" noChangeArrowheads="1"/>
          </p:cNvSpPr>
          <p:nvPr>
            <p:ph type="body" idx="1"/>
          </p:nvPr>
        </p:nvSpPr>
        <p:spPr>
          <a:xfrm>
            <a:off x="718891" y="4488419"/>
            <a:ext cx="5728406" cy="42511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z="1000" dirty="0"/>
          </a:p>
        </p:txBody>
      </p:sp>
    </p:spTree>
    <p:extLst>
      <p:ext uri="{BB962C8B-B14F-4D97-AF65-F5344CB8AC3E}">
        <p14:creationId xmlns:p14="http://schemas.microsoft.com/office/powerpoint/2010/main" val="2348794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33E8AF7-0650-40DC-BABD-4A56C51D952A}" type="slidenum">
              <a:rPr lang="en-US" smtClean="0"/>
              <a:pPr/>
              <a:t>35</a:t>
            </a:fld>
            <a:endParaRPr lang="en-US" dirty="0"/>
          </a:p>
        </p:txBody>
      </p:sp>
    </p:spTree>
    <p:extLst>
      <p:ext uri="{BB962C8B-B14F-4D97-AF65-F5344CB8AC3E}">
        <p14:creationId xmlns:p14="http://schemas.microsoft.com/office/powerpoint/2010/main" val="2061710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64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897">
              <a:defRPr sz="2400">
                <a:solidFill>
                  <a:schemeClr val="tx1"/>
                </a:solidFill>
                <a:latin typeface="Times" panose="02020603050405020304" pitchFamily="18" charset="0"/>
              </a:defRPr>
            </a:lvl1pPr>
            <a:lvl2pPr marL="736717" indent="-283353" defTabSz="920897">
              <a:defRPr sz="2400">
                <a:solidFill>
                  <a:schemeClr val="tx1"/>
                </a:solidFill>
                <a:latin typeface="Times" panose="02020603050405020304" pitchFamily="18" charset="0"/>
              </a:defRPr>
            </a:lvl2pPr>
            <a:lvl3pPr marL="1133411" indent="-226683" defTabSz="920897">
              <a:defRPr sz="2400">
                <a:solidFill>
                  <a:schemeClr val="tx1"/>
                </a:solidFill>
                <a:latin typeface="Times" panose="02020603050405020304" pitchFamily="18" charset="0"/>
              </a:defRPr>
            </a:lvl3pPr>
            <a:lvl4pPr marL="1586776" indent="-226683" defTabSz="920897">
              <a:defRPr sz="2400">
                <a:solidFill>
                  <a:schemeClr val="tx1"/>
                </a:solidFill>
                <a:latin typeface="Times" panose="02020603050405020304" pitchFamily="18" charset="0"/>
              </a:defRPr>
            </a:lvl4pPr>
            <a:lvl5pPr marL="2040141" indent="-226683" defTabSz="920897">
              <a:defRPr sz="2400">
                <a:solidFill>
                  <a:schemeClr val="tx1"/>
                </a:solidFill>
                <a:latin typeface="Times" panose="02020603050405020304" pitchFamily="18" charset="0"/>
              </a:defRPr>
            </a:lvl5pPr>
            <a:lvl6pPr marL="2493505" indent="-226683" defTabSz="920897" eaLnBrk="0" fontAlgn="base" hangingPunct="0">
              <a:spcBef>
                <a:spcPct val="0"/>
              </a:spcBef>
              <a:spcAft>
                <a:spcPct val="0"/>
              </a:spcAft>
              <a:defRPr sz="2400">
                <a:solidFill>
                  <a:schemeClr val="tx1"/>
                </a:solidFill>
                <a:latin typeface="Times" panose="02020603050405020304" pitchFamily="18" charset="0"/>
              </a:defRPr>
            </a:lvl6pPr>
            <a:lvl7pPr marL="2946871" indent="-226683" defTabSz="920897" eaLnBrk="0" fontAlgn="base" hangingPunct="0">
              <a:spcBef>
                <a:spcPct val="0"/>
              </a:spcBef>
              <a:spcAft>
                <a:spcPct val="0"/>
              </a:spcAft>
              <a:defRPr sz="2400">
                <a:solidFill>
                  <a:schemeClr val="tx1"/>
                </a:solidFill>
                <a:latin typeface="Times" panose="02020603050405020304" pitchFamily="18" charset="0"/>
              </a:defRPr>
            </a:lvl7pPr>
            <a:lvl8pPr marL="3400235" indent="-226683" defTabSz="920897" eaLnBrk="0" fontAlgn="base" hangingPunct="0">
              <a:spcBef>
                <a:spcPct val="0"/>
              </a:spcBef>
              <a:spcAft>
                <a:spcPct val="0"/>
              </a:spcAft>
              <a:defRPr sz="2400">
                <a:solidFill>
                  <a:schemeClr val="tx1"/>
                </a:solidFill>
                <a:latin typeface="Times" panose="02020603050405020304" pitchFamily="18" charset="0"/>
              </a:defRPr>
            </a:lvl8pPr>
            <a:lvl9pPr marL="3853600" indent="-226683" defTabSz="920897" eaLnBrk="0" fontAlgn="base" hangingPunct="0">
              <a:spcBef>
                <a:spcPct val="0"/>
              </a:spcBef>
              <a:spcAft>
                <a:spcPct val="0"/>
              </a:spcAft>
              <a:defRPr sz="2400">
                <a:solidFill>
                  <a:schemeClr val="tx1"/>
                </a:solidFill>
                <a:latin typeface="Times" panose="02020603050405020304" pitchFamily="18" charset="0"/>
              </a:defRPr>
            </a:lvl9pPr>
          </a:lstStyle>
          <a:p>
            <a:fld id="{D104075A-10DE-42EB-B5EE-0C24030398E3}" type="slidenum">
              <a:rPr lang="en-US" altLang="en-US" sz="1200"/>
              <a:pPr/>
              <a:t>3</a:t>
            </a:fld>
            <a:endParaRPr lang="en-US" altLang="en-US" sz="1200"/>
          </a:p>
        </p:txBody>
      </p:sp>
    </p:spTree>
    <p:extLst>
      <p:ext uri="{BB962C8B-B14F-4D97-AF65-F5344CB8AC3E}">
        <p14:creationId xmlns:p14="http://schemas.microsoft.com/office/powerpoint/2010/main" val="2016718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0015" indent="-170015">
              <a:buFont typeface="Arial" panose="020B0604020202020204" pitchFamily="34" charset="0"/>
              <a:buChar char="•"/>
            </a:pPr>
            <a:r>
              <a:rPr lang="en-US" dirty="0"/>
              <a:t>Discuss full scope IT/IT product solutions</a:t>
            </a:r>
          </a:p>
          <a:p>
            <a:pPr marL="170015" indent="-170015">
              <a:buFont typeface="Arial" panose="020B0604020202020204" pitchFamily="34" charset="0"/>
              <a:buChar char="•"/>
            </a:pPr>
            <a:r>
              <a:rPr lang="en-US" dirty="0"/>
              <a:t>Highlight Cloud Computing is in scope</a:t>
            </a:r>
          </a:p>
          <a:p>
            <a:pPr marL="170015" indent="-170015">
              <a:buFont typeface="Arial" panose="020B0604020202020204" pitchFamily="34" charset="0"/>
              <a:buChar char="•"/>
            </a:pPr>
            <a:r>
              <a:rPr lang="en-US" dirty="0"/>
              <a:t>Expansion of Scope from SEWP IV to SEWP V</a:t>
            </a:r>
          </a:p>
          <a:p>
            <a:pPr marL="623391" lvl="1" indent="-170015">
              <a:buFont typeface="Courier New" panose="02070309020205020404" pitchFamily="49" charset="0"/>
              <a:buChar char="o"/>
            </a:pPr>
            <a:r>
              <a:rPr lang="en-US" dirty="0"/>
              <a:t>Mobile Data Service, Health IT </a:t>
            </a:r>
            <a:r>
              <a:rPr lang="en-US" i="1" dirty="0"/>
              <a:t>(Example FIT BIT</a:t>
            </a:r>
            <a:r>
              <a:rPr lang="en-US" dirty="0"/>
              <a:t>), Destruction Services, Product Based Engineering services (</a:t>
            </a:r>
            <a:r>
              <a:rPr lang="en-US" i="1" dirty="0"/>
              <a:t>Any service that can be tied to an existing product)</a:t>
            </a:r>
            <a:endParaRPr lang="en-US" dirty="0"/>
          </a:p>
        </p:txBody>
      </p:sp>
      <p:sp>
        <p:nvSpPr>
          <p:cNvPr id="4" name="Slide Number Placeholder 3"/>
          <p:cNvSpPr>
            <a:spLocks noGrp="1"/>
          </p:cNvSpPr>
          <p:nvPr>
            <p:ph type="sldNum" sz="quarter" idx="10"/>
          </p:nvPr>
        </p:nvSpPr>
        <p:spPr/>
        <p:txBody>
          <a:bodyPr/>
          <a:lstStyle/>
          <a:p>
            <a:fld id="{533E8AF7-0650-40DC-BABD-4A56C51D952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88375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Numbers you see on the top are static numbers and will not change throughout the contract</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We’ve increased the number of contract holders from 37 to 145</a:t>
            </a:r>
          </a:p>
          <a:p>
            <a:pPr marL="628650" lvl="1" indent="-171450">
              <a:buFont typeface="Courier New" panose="02070309020205020404" pitchFamily="49" charset="0"/>
              <a:buChar char="o"/>
            </a:pPr>
            <a:r>
              <a:rPr lang="en-US" sz="1200" kern="1200" dirty="0" smtClean="0">
                <a:solidFill>
                  <a:schemeClr val="tx1"/>
                </a:solidFill>
                <a:effectLst/>
                <a:latin typeface="Times" pitchFamily="18" charset="0"/>
                <a:ea typeface="+mn-ea"/>
                <a:cs typeface="+mn-cs"/>
              </a:rPr>
              <a:t>Has help cut the no response rate down to %6</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Highlight small business numbers, SDVOSB numbers </a:t>
            </a:r>
            <a:r>
              <a:rPr lang="en-US" sz="1200" kern="1200" dirty="0" err="1" smtClean="0">
                <a:solidFill>
                  <a:schemeClr val="tx1"/>
                </a:solidFill>
                <a:effectLst/>
                <a:latin typeface="Times" pitchFamily="18" charset="0"/>
                <a:ea typeface="+mn-ea"/>
                <a:cs typeface="+mn-cs"/>
              </a:rPr>
              <a:t>etc</a:t>
            </a:r>
            <a:endParaRPr lang="en-US" sz="1200" kern="1200" dirty="0" smtClean="0">
              <a:solidFill>
                <a:schemeClr val="tx1"/>
              </a:solidFill>
              <a:effectLst/>
              <a:latin typeface="Times" pitchFamily="18" charset="0"/>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The SEB process was long took 2 years to fully complete the competition for the SEWP V contracts</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139 companies have received an order through the first five months, very impressive for a contract of this size</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Refer to snapshot handout for current numbers</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Mention provider numbers, avg. order size, unique products, total number of orders and dollar amount</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Total life of the contract is 10 years, essentially 5 years with a 5 year option</a:t>
            </a:r>
          </a:p>
        </p:txBody>
      </p:sp>
      <p:sp>
        <p:nvSpPr>
          <p:cNvPr id="4" name="Slide Number Placeholder 3"/>
          <p:cNvSpPr>
            <a:spLocks noGrp="1"/>
          </p:cNvSpPr>
          <p:nvPr>
            <p:ph type="sldNum" sz="quarter" idx="10"/>
          </p:nvPr>
        </p:nvSpPr>
        <p:spPr/>
        <p:txBody>
          <a:bodyPr/>
          <a:lstStyle/>
          <a:p>
            <a:fld id="{533E8AF7-0650-40DC-BABD-4A56C51D952A}" type="slidenum">
              <a:rPr lang="en-US" smtClean="0"/>
              <a:pPr/>
              <a:t>9</a:t>
            </a:fld>
            <a:endParaRPr lang="en-US" dirty="0"/>
          </a:p>
        </p:txBody>
      </p:sp>
    </p:spTree>
    <p:extLst>
      <p:ext uri="{BB962C8B-B14F-4D97-AF65-F5344CB8AC3E}">
        <p14:creationId xmlns:p14="http://schemas.microsoft.com/office/powerpoint/2010/main" val="3115789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Numbers you see on the top are static numbers and will not change throughout the contract</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We’ve increased the number of contract holders from 37 to 145</a:t>
            </a:r>
          </a:p>
          <a:p>
            <a:pPr marL="628650" lvl="1" indent="-171450">
              <a:buFont typeface="Courier New" panose="02070309020205020404" pitchFamily="49" charset="0"/>
              <a:buChar char="o"/>
            </a:pPr>
            <a:r>
              <a:rPr lang="en-US" sz="1200" kern="1200" dirty="0" smtClean="0">
                <a:solidFill>
                  <a:schemeClr val="tx1"/>
                </a:solidFill>
                <a:effectLst/>
                <a:latin typeface="Times" pitchFamily="18" charset="0"/>
                <a:ea typeface="+mn-ea"/>
                <a:cs typeface="+mn-cs"/>
              </a:rPr>
              <a:t>Has help cut the no response rate down to %6</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Highlight small business numbers, SDVOSB numbers </a:t>
            </a:r>
            <a:r>
              <a:rPr lang="en-US" sz="1200" kern="1200" dirty="0" err="1" smtClean="0">
                <a:solidFill>
                  <a:schemeClr val="tx1"/>
                </a:solidFill>
                <a:effectLst/>
                <a:latin typeface="Times" pitchFamily="18" charset="0"/>
                <a:ea typeface="+mn-ea"/>
                <a:cs typeface="+mn-cs"/>
              </a:rPr>
              <a:t>etc</a:t>
            </a:r>
            <a:endParaRPr lang="en-US" sz="1200" kern="1200" dirty="0" smtClean="0">
              <a:solidFill>
                <a:schemeClr val="tx1"/>
              </a:solidFill>
              <a:effectLst/>
              <a:latin typeface="Times" pitchFamily="18" charset="0"/>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The SEB process was long took 2 years to fully complete the competition for the SEWP V contracts</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139 companies have received an order through the first five months, very impressive for a contract of this size</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Refer to snapshot handout for current numbers</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Mention provider numbers, avg. order size, unique products, total number of orders and dollar amount</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Total life of the contract is 10 years, essentially 5 years with a 5 year option</a:t>
            </a:r>
          </a:p>
        </p:txBody>
      </p:sp>
      <p:sp>
        <p:nvSpPr>
          <p:cNvPr id="4" name="Slide Number Placeholder 3"/>
          <p:cNvSpPr>
            <a:spLocks noGrp="1"/>
          </p:cNvSpPr>
          <p:nvPr>
            <p:ph type="sldNum" sz="quarter" idx="10"/>
          </p:nvPr>
        </p:nvSpPr>
        <p:spPr/>
        <p:txBody>
          <a:bodyPr/>
          <a:lstStyle/>
          <a:p>
            <a:fld id="{533E8AF7-0650-40DC-BABD-4A56C51D952A}" type="slidenum">
              <a:rPr lang="en-US" smtClean="0"/>
              <a:pPr/>
              <a:t>10</a:t>
            </a:fld>
            <a:endParaRPr lang="en-US" dirty="0"/>
          </a:p>
        </p:txBody>
      </p:sp>
    </p:spTree>
    <p:extLst>
      <p:ext uri="{BB962C8B-B14F-4D97-AF65-F5344CB8AC3E}">
        <p14:creationId xmlns:p14="http://schemas.microsoft.com/office/powerpoint/2010/main" val="3298907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018">
              <a:defRPr sz="2400">
                <a:solidFill>
                  <a:schemeClr val="tx1"/>
                </a:solidFill>
                <a:latin typeface="Times" panose="02020603050405020304" pitchFamily="18" charset="0"/>
              </a:defRPr>
            </a:lvl1pPr>
            <a:lvl2pPr marL="756814" indent="-291082" defTabSz="946018">
              <a:defRPr sz="2400">
                <a:solidFill>
                  <a:schemeClr val="tx1"/>
                </a:solidFill>
                <a:latin typeface="Times" panose="02020603050405020304" pitchFamily="18" charset="0"/>
              </a:defRPr>
            </a:lvl2pPr>
            <a:lvl3pPr marL="1164330" indent="-232866" defTabSz="946018">
              <a:defRPr sz="2400">
                <a:solidFill>
                  <a:schemeClr val="tx1"/>
                </a:solidFill>
                <a:latin typeface="Times" panose="02020603050405020304" pitchFamily="18" charset="0"/>
              </a:defRPr>
            </a:lvl3pPr>
            <a:lvl4pPr marL="1630062" indent="-232866" defTabSz="946018">
              <a:defRPr sz="2400">
                <a:solidFill>
                  <a:schemeClr val="tx1"/>
                </a:solidFill>
                <a:latin typeface="Times" panose="02020603050405020304" pitchFamily="18" charset="0"/>
              </a:defRPr>
            </a:lvl4pPr>
            <a:lvl5pPr marL="2095794" indent="-232866" defTabSz="946018">
              <a:defRPr sz="2400">
                <a:solidFill>
                  <a:schemeClr val="tx1"/>
                </a:solidFill>
                <a:latin typeface="Times" panose="02020603050405020304" pitchFamily="18" charset="0"/>
              </a:defRPr>
            </a:lvl5pPr>
            <a:lvl6pPr marL="2561524" indent="-232866" defTabSz="946018" eaLnBrk="0" fontAlgn="base" hangingPunct="0">
              <a:spcBef>
                <a:spcPct val="0"/>
              </a:spcBef>
              <a:spcAft>
                <a:spcPct val="0"/>
              </a:spcAft>
              <a:defRPr sz="2400">
                <a:solidFill>
                  <a:schemeClr val="tx1"/>
                </a:solidFill>
                <a:latin typeface="Times" panose="02020603050405020304" pitchFamily="18" charset="0"/>
              </a:defRPr>
            </a:lvl6pPr>
            <a:lvl7pPr marL="3027256" indent="-232866" defTabSz="946018" eaLnBrk="0" fontAlgn="base" hangingPunct="0">
              <a:spcBef>
                <a:spcPct val="0"/>
              </a:spcBef>
              <a:spcAft>
                <a:spcPct val="0"/>
              </a:spcAft>
              <a:defRPr sz="2400">
                <a:solidFill>
                  <a:schemeClr val="tx1"/>
                </a:solidFill>
                <a:latin typeface="Times" panose="02020603050405020304" pitchFamily="18" charset="0"/>
              </a:defRPr>
            </a:lvl7pPr>
            <a:lvl8pPr marL="3492989" indent="-232866" defTabSz="946018" eaLnBrk="0" fontAlgn="base" hangingPunct="0">
              <a:spcBef>
                <a:spcPct val="0"/>
              </a:spcBef>
              <a:spcAft>
                <a:spcPct val="0"/>
              </a:spcAft>
              <a:defRPr sz="2400">
                <a:solidFill>
                  <a:schemeClr val="tx1"/>
                </a:solidFill>
                <a:latin typeface="Times" panose="02020603050405020304" pitchFamily="18" charset="0"/>
              </a:defRPr>
            </a:lvl8pPr>
            <a:lvl9pPr marL="3958720" indent="-232866" defTabSz="946018" eaLnBrk="0" fontAlgn="base" hangingPunct="0">
              <a:spcBef>
                <a:spcPct val="0"/>
              </a:spcBef>
              <a:spcAft>
                <a:spcPct val="0"/>
              </a:spcAft>
              <a:defRPr sz="2400">
                <a:solidFill>
                  <a:schemeClr val="tx1"/>
                </a:solidFill>
                <a:latin typeface="Times" panose="02020603050405020304" pitchFamily="18" charset="0"/>
              </a:defRPr>
            </a:lvl9pPr>
          </a:lstStyle>
          <a:p>
            <a:fld id="{B9049F97-EFF9-44AD-84B4-0A52E07E50DD}" type="slidenum">
              <a:rPr lang="en-US" sz="1200"/>
              <a:pPr/>
              <a:t>12</a:t>
            </a:fld>
            <a:endParaRPr lang="en-US" sz="1200" dirty="0"/>
          </a:p>
        </p:txBody>
      </p:sp>
      <p:sp>
        <p:nvSpPr>
          <p:cNvPr id="55299" name="Rectangle 7"/>
          <p:cNvSpPr txBox="1">
            <a:spLocks noGrp="1" noChangeArrowheads="1"/>
          </p:cNvSpPr>
          <p:nvPr/>
        </p:nvSpPr>
        <p:spPr bwMode="auto">
          <a:xfrm>
            <a:off x="4058570" y="8978451"/>
            <a:ext cx="3105997" cy="471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2" tIns="47202" rIns="94402" bIns="47202" anchor="b"/>
          <a:lstStyle>
            <a:lvl1pPr defTabSz="928688">
              <a:defRPr sz="2400">
                <a:solidFill>
                  <a:schemeClr val="tx1"/>
                </a:solidFill>
                <a:latin typeface="Times" panose="02020603050405020304" pitchFamily="18" charset="0"/>
              </a:defRPr>
            </a:lvl1pPr>
            <a:lvl2pPr marL="742950" indent="-285750" defTabSz="928688">
              <a:defRPr sz="2400">
                <a:solidFill>
                  <a:schemeClr val="tx1"/>
                </a:solidFill>
                <a:latin typeface="Times" panose="02020603050405020304" pitchFamily="18" charset="0"/>
              </a:defRPr>
            </a:lvl2pPr>
            <a:lvl3pPr marL="1143000" indent="-228600" defTabSz="928688">
              <a:defRPr sz="2400">
                <a:solidFill>
                  <a:schemeClr val="tx1"/>
                </a:solidFill>
                <a:latin typeface="Times" panose="02020603050405020304" pitchFamily="18" charset="0"/>
              </a:defRPr>
            </a:lvl3pPr>
            <a:lvl4pPr marL="1600200" indent="-228600" defTabSz="928688">
              <a:defRPr sz="2400">
                <a:solidFill>
                  <a:schemeClr val="tx1"/>
                </a:solidFill>
                <a:latin typeface="Times" panose="02020603050405020304" pitchFamily="18" charset="0"/>
              </a:defRPr>
            </a:lvl4pPr>
            <a:lvl5pPr marL="2057400" indent="-228600" defTabSz="928688">
              <a:defRPr sz="2400">
                <a:solidFill>
                  <a:schemeClr val="tx1"/>
                </a:solidFill>
                <a:latin typeface="Times" panose="02020603050405020304" pitchFamily="18" charset="0"/>
              </a:defRPr>
            </a:lvl5pPr>
            <a:lvl6pPr marL="2514600" indent="-228600" defTabSz="928688"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28688"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28688"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28688" eaLnBrk="0" fontAlgn="base" hangingPunct="0">
              <a:spcBef>
                <a:spcPct val="0"/>
              </a:spcBef>
              <a:spcAft>
                <a:spcPct val="0"/>
              </a:spcAft>
              <a:defRPr sz="2400">
                <a:solidFill>
                  <a:schemeClr val="tx1"/>
                </a:solidFill>
                <a:latin typeface="Times" panose="02020603050405020304" pitchFamily="18" charset="0"/>
              </a:defRPr>
            </a:lvl9pPr>
          </a:lstStyle>
          <a:p>
            <a:pPr algn="r"/>
            <a:fld id="{26C7D543-FDB3-4E87-8B58-0FB11E619DD9}" type="slidenum">
              <a:rPr lang="en-US" sz="1200"/>
              <a:pPr algn="r"/>
              <a:t>12</a:t>
            </a:fld>
            <a:endParaRPr lang="en-US" sz="1200" dirty="0"/>
          </a:p>
        </p:txBody>
      </p:sp>
      <p:sp>
        <p:nvSpPr>
          <p:cNvPr id="55300" name="Rectangle 2"/>
          <p:cNvSpPr>
            <a:spLocks noGrp="1" noRot="1" noChangeAspect="1" noChangeArrowheads="1" noTextEdit="1"/>
          </p:cNvSpPr>
          <p:nvPr>
            <p:ph type="sldImg"/>
          </p:nvPr>
        </p:nvSpPr>
        <p:spPr>
          <a:xfrm>
            <a:off x="1225550" y="711200"/>
            <a:ext cx="4724400" cy="3544888"/>
          </a:xfrm>
          <a:ln/>
        </p:spPr>
      </p:sp>
      <p:sp>
        <p:nvSpPr>
          <p:cNvPr id="55301" name="Rectangle 3"/>
          <p:cNvSpPr>
            <a:spLocks noGrp="1" noChangeArrowheads="1"/>
          </p:cNvSpPr>
          <p:nvPr>
            <p:ph type="body" idx="1"/>
          </p:nvPr>
        </p:nvSpPr>
        <p:spPr>
          <a:xfrm>
            <a:off x="718891" y="4488419"/>
            <a:ext cx="5728406" cy="425116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0015" indent="-170015">
              <a:buFont typeface="Arial" panose="020B0604020202020204" pitchFamily="34" charset="0"/>
              <a:buChar char="•"/>
            </a:pPr>
            <a:r>
              <a:rPr lang="en-US" dirty="0"/>
              <a:t>Fair opportunity within at least one group</a:t>
            </a:r>
          </a:p>
          <a:p>
            <a:pPr marL="170015" marR="0" lvl="0" indent="-170015"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Micro purchase limit is </a:t>
            </a:r>
            <a:r>
              <a:rPr lang="en-US" sz="1200" b="0" u="none" dirty="0" smtClean="0"/>
              <a:t>typically between $3,500-$10,000; depending on the Agency,</a:t>
            </a:r>
            <a:r>
              <a:rPr lang="en-US" sz="1200" b="0" u="none" baseline="0" dirty="0" smtClean="0"/>
              <a:t> FO </a:t>
            </a:r>
            <a:r>
              <a:rPr lang="en-US" dirty="0" smtClean="0"/>
              <a:t>not </a:t>
            </a:r>
            <a:r>
              <a:rPr lang="en-US" dirty="0"/>
              <a:t>required, can contract customer directly. </a:t>
            </a:r>
            <a:r>
              <a:rPr lang="en-US" dirty="0" smtClean="0"/>
              <a:t>Looking to streamline the process with a new Micro purchase (credit Card) </a:t>
            </a:r>
          </a:p>
          <a:p>
            <a:pPr marL="170015" marR="0" lvl="0" indent="-170015"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smtClean="0"/>
              <a:t>SEWP </a:t>
            </a:r>
            <a:r>
              <a:rPr lang="en-US" dirty="0"/>
              <a:t>Tool has FO built in and is the only recommend method to provide FO</a:t>
            </a:r>
          </a:p>
          <a:p>
            <a:pPr marL="170015" indent="-170015">
              <a:buFont typeface="Arial" panose="020B0604020202020204" pitchFamily="34" charset="0"/>
              <a:buChar char="•"/>
            </a:pPr>
            <a:r>
              <a:rPr lang="en-US" dirty="0"/>
              <a:t>SEWP is a best value contract as opposed to Lowest Price Technically Acceptable (LPTA) </a:t>
            </a:r>
          </a:p>
          <a:p>
            <a:pPr marL="170015" indent="-170015">
              <a:buFont typeface="Arial" panose="020B0604020202020204" pitchFamily="34" charset="0"/>
              <a:buChar char="•"/>
            </a:pPr>
            <a:r>
              <a:rPr lang="en-US" dirty="0"/>
              <a:t>If you have Brand, Justification </a:t>
            </a:r>
            <a:r>
              <a:rPr lang="en-US" dirty="0" smtClean="0"/>
              <a:t>is </a:t>
            </a:r>
            <a:r>
              <a:rPr lang="en-US" dirty="0"/>
              <a:t>required and must be posted with your RFQ</a:t>
            </a:r>
          </a:p>
          <a:p>
            <a:pPr marL="170015" indent="-170015">
              <a:buFont typeface="Arial" panose="020B0604020202020204" pitchFamily="34" charset="0"/>
              <a:buChar char="•"/>
            </a:pPr>
            <a:r>
              <a:rPr lang="en-US" dirty="0" smtClean="0"/>
              <a:t>Sole </a:t>
            </a:r>
            <a:r>
              <a:rPr lang="en-US" dirty="0"/>
              <a:t>Source is discouraged but if absolutely need to do, see far for exceptions</a:t>
            </a:r>
          </a:p>
        </p:txBody>
      </p:sp>
    </p:spTree>
    <p:extLst>
      <p:ext uri="{BB962C8B-B14F-4D97-AF65-F5344CB8AC3E}">
        <p14:creationId xmlns:p14="http://schemas.microsoft.com/office/powerpoint/2010/main" val="2962315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4" indent="-170044">
              <a:buFont typeface="Arial" panose="020B0604020202020204" pitchFamily="34" charset="0"/>
              <a:buChar char="•"/>
            </a:pPr>
            <a:r>
              <a:rPr lang="en-US" dirty="0"/>
              <a:t>Pricing structure is set at the contract level through the proposal process</a:t>
            </a:r>
          </a:p>
          <a:p>
            <a:pPr marL="170044" indent="-170044">
              <a:buFont typeface="Arial" panose="020B0604020202020204" pitchFamily="34" charset="0"/>
              <a:buChar char="•"/>
            </a:pPr>
            <a:r>
              <a:rPr lang="en-US" dirty="0"/>
              <a:t>Pricing must be at or less than GSA contract price, should always be lower because of SEWP fee is lower</a:t>
            </a:r>
          </a:p>
          <a:p>
            <a:pPr marL="170044" indent="-170044">
              <a:buFont typeface="Arial" panose="020B0604020202020204" pitchFamily="34" charset="0"/>
              <a:buChar char="•"/>
            </a:pPr>
            <a:r>
              <a:rPr lang="en-US" dirty="0"/>
              <a:t>Pricing is driven down by internal competition, and discounts are given for consolidated purchasing</a:t>
            </a:r>
          </a:p>
          <a:p>
            <a:pPr marL="170044" indent="-170044">
              <a:buFont typeface="Arial" panose="020B0604020202020204" pitchFamily="34" charset="0"/>
              <a:buChar char="•"/>
            </a:pPr>
            <a:r>
              <a:rPr lang="en-US" dirty="0"/>
              <a:t>Negotiating is encouraged at the quote level</a:t>
            </a:r>
          </a:p>
          <a:p>
            <a:pPr marL="170044" indent="-170044" defTabSz="906902">
              <a:buFont typeface="Arial" panose="020B0604020202020204" pitchFamily="34" charset="0"/>
              <a:buChar char="•"/>
              <a:defRPr/>
            </a:pPr>
            <a:r>
              <a:rPr lang="en-US" dirty="0"/>
              <a:t>Labor is hard to determine at the contract level, so price reasonableness determination has to be done by the issuing CO</a:t>
            </a:r>
          </a:p>
          <a:p>
            <a:pPr marL="170044" indent="-170044">
              <a:buFont typeface="Arial" panose="020B0604020202020204" pitchFamily="34" charset="0"/>
              <a:buChar char="•"/>
            </a:pPr>
            <a:r>
              <a:rPr lang="en-US" dirty="0" smtClean="0"/>
              <a:t>If asked, fee is .39%</a:t>
            </a:r>
          </a:p>
          <a:p>
            <a:pPr marL="170044" indent="-170044">
              <a:buFont typeface="Arial" panose="020B0604020202020204" pitchFamily="34" charset="0"/>
              <a:buChar char="•"/>
            </a:pPr>
            <a:r>
              <a:rPr lang="en-US" dirty="0" smtClean="0"/>
              <a:t>Catalogs</a:t>
            </a:r>
            <a:r>
              <a:rPr lang="en-US" baseline="0" dirty="0" smtClean="0"/>
              <a:t> will be reviewed during web demo</a:t>
            </a:r>
          </a:p>
        </p:txBody>
      </p:sp>
      <p:sp>
        <p:nvSpPr>
          <p:cNvPr id="4" name="Slide Number Placeholder 3"/>
          <p:cNvSpPr>
            <a:spLocks noGrp="1"/>
          </p:cNvSpPr>
          <p:nvPr>
            <p:ph type="sldNum" sz="quarter" idx="10"/>
          </p:nvPr>
        </p:nvSpPr>
        <p:spPr/>
        <p:txBody>
          <a:bodyPr/>
          <a:lstStyle/>
          <a:p>
            <a:fld id="{533E8AF7-0650-40DC-BABD-4A56C51D952A}" type="slidenum">
              <a:rPr lang="en-US" smtClean="0"/>
              <a:pPr/>
              <a:t>13</a:t>
            </a:fld>
            <a:endParaRPr lang="en-US" dirty="0"/>
          </a:p>
        </p:txBody>
      </p:sp>
    </p:spTree>
    <p:extLst>
      <p:ext uri="{BB962C8B-B14F-4D97-AF65-F5344CB8AC3E}">
        <p14:creationId xmlns:p14="http://schemas.microsoft.com/office/powerpoint/2010/main" val="3828591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33E8AF7-0650-40DC-BABD-4A56C51D952A}" type="slidenum">
              <a:rPr lang="en-US" smtClean="0"/>
              <a:pPr/>
              <a:t>15</a:t>
            </a:fld>
            <a:endParaRPr lang="en-US" dirty="0"/>
          </a:p>
        </p:txBody>
      </p:sp>
    </p:spTree>
    <p:extLst>
      <p:ext uri="{BB962C8B-B14F-4D97-AF65-F5344CB8AC3E}">
        <p14:creationId xmlns:p14="http://schemas.microsoft.com/office/powerpoint/2010/main" val="929379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Pricing structure is set at the contract level through the proposal process</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Pricing must be at or less than GSA contract price, should always be lower because of SEWP fee is lower</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Pricing is driven down by internal competition, and discounts are given for consolidated purchasing</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Negotiating is encouraged at the quote level</a:t>
            </a:r>
          </a:p>
          <a:p>
            <a:pPr marL="171450" lvl="0" indent="-171450">
              <a:buFont typeface="Arial" panose="020B0604020202020204" pitchFamily="34" charset="0"/>
              <a:buChar char="•"/>
            </a:pPr>
            <a:r>
              <a:rPr lang="en-US" sz="1200" kern="1200" dirty="0" smtClean="0">
                <a:solidFill>
                  <a:schemeClr val="tx1"/>
                </a:solidFill>
                <a:effectLst/>
                <a:latin typeface="Times" pitchFamily="18" charset="0"/>
                <a:ea typeface="+mn-ea"/>
                <a:cs typeface="+mn-cs"/>
              </a:rPr>
              <a:t>Labor is hard to determine at the contract level, so price reasonableness determination has to be done by the issuing CO</a:t>
            </a:r>
          </a:p>
        </p:txBody>
      </p:sp>
      <p:sp>
        <p:nvSpPr>
          <p:cNvPr id="4" name="Slide Number Placeholder 3"/>
          <p:cNvSpPr>
            <a:spLocks noGrp="1"/>
          </p:cNvSpPr>
          <p:nvPr>
            <p:ph type="sldNum" sz="quarter" idx="10"/>
          </p:nvPr>
        </p:nvSpPr>
        <p:spPr/>
        <p:txBody>
          <a:bodyPr/>
          <a:lstStyle/>
          <a:p>
            <a:fld id="{533E8AF7-0650-40DC-BABD-4A56C51D952A}" type="slidenum">
              <a:rPr lang="en-US" smtClean="0"/>
              <a:pPr/>
              <a:t>16</a:t>
            </a:fld>
            <a:endParaRPr lang="en-US" dirty="0"/>
          </a:p>
        </p:txBody>
      </p:sp>
    </p:spTree>
    <p:extLst>
      <p:ext uri="{BB962C8B-B14F-4D97-AF65-F5344CB8AC3E}">
        <p14:creationId xmlns:p14="http://schemas.microsoft.com/office/powerpoint/2010/main" val="10936247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492875"/>
            <a:ext cx="2057400" cy="365125"/>
          </a:xfrm>
        </p:spPr>
        <p:txBody>
          <a:bodyPr/>
          <a:lstStyle>
            <a:lvl1pPr>
              <a:defRPr b="0"/>
            </a:lvl1pPr>
          </a:lstStyle>
          <a:p>
            <a:r>
              <a:rPr lang="en-US" smtClean="0"/>
              <a:t>11/12/2015</a:t>
            </a:r>
            <a:endParaRPr lang="en-US" dirty="0"/>
          </a:p>
        </p:txBody>
      </p:sp>
      <p:pic>
        <p:nvPicPr>
          <p:cNvPr id="7" name="Picture 6"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9148" y="306055"/>
            <a:ext cx="2965704" cy="3160776"/>
          </a:xfrm>
          <a:prstGeom prst="rect">
            <a:avLst/>
          </a:prstGeom>
        </p:spPr>
      </p:pic>
      <p:sp>
        <p:nvSpPr>
          <p:cNvPr id="8" name="Title 7"/>
          <p:cNvSpPr>
            <a:spLocks noGrp="1"/>
          </p:cNvSpPr>
          <p:nvPr>
            <p:ph type="title"/>
          </p:nvPr>
        </p:nvSpPr>
        <p:spPr>
          <a:xfrm>
            <a:off x="628650" y="3789813"/>
            <a:ext cx="7886700" cy="1325563"/>
          </a:xfrm>
        </p:spPr>
        <p:txBody>
          <a:bodyPr/>
          <a:lstStyle>
            <a:lvl1pPr algn="ctr">
              <a:defRPr b="1"/>
            </a:lvl1pPr>
          </a:lstStyle>
          <a:p>
            <a:r>
              <a:rPr lang="en-US" smtClean="0"/>
              <a:t>Click to edit Master title style</a:t>
            </a:r>
            <a:endParaRPr lang="en-US" dirty="0"/>
          </a:p>
        </p:txBody>
      </p:sp>
    </p:spTree>
    <p:extLst>
      <p:ext uri="{BB962C8B-B14F-4D97-AF65-F5344CB8AC3E}">
        <p14:creationId xmlns:p14="http://schemas.microsoft.com/office/powerpoint/2010/main" val="1041948900"/>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628650" y="1125288"/>
            <a:ext cx="7886700" cy="505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b="0"/>
            </a:lvl1pPr>
          </a:lstStyle>
          <a:p>
            <a:r>
              <a:rPr lang="en-US" smtClean="0"/>
              <a:t>11/12/2015</a:t>
            </a:r>
            <a:endParaRPr lang="en-US" dirty="0"/>
          </a:p>
        </p:txBody>
      </p:sp>
      <p:sp>
        <p:nvSpPr>
          <p:cNvPr id="6" name="Slide Number Placeholder 5"/>
          <p:cNvSpPr>
            <a:spLocks noGrp="1"/>
          </p:cNvSpPr>
          <p:nvPr>
            <p:ph type="sldNum" sz="quarter" idx="12"/>
          </p:nvPr>
        </p:nvSpPr>
        <p:spPr/>
        <p:txBody>
          <a:bodyPr/>
          <a:lstStyle/>
          <a:p>
            <a:fld id="{3B1BF6D4-5649-4EA8-B2CB-E02BF91A4330}" type="slidenum">
              <a:rPr lang="en-US" smtClean="0"/>
              <a:pPr/>
              <a:t>‹#›</a:t>
            </a:fld>
            <a:endParaRPr lang="en-US" dirty="0"/>
          </a:p>
        </p:txBody>
      </p:sp>
      <p:pic>
        <p:nvPicPr>
          <p:cNvPr id="7" name="Picture 6"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Tree>
    <p:extLst>
      <p:ext uri="{BB962C8B-B14F-4D97-AF65-F5344CB8AC3E}">
        <p14:creationId xmlns:p14="http://schemas.microsoft.com/office/powerpoint/2010/main" val="243726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54018"/>
            <a:ext cx="7886700" cy="902586"/>
          </a:xfrm>
        </p:spPr>
        <p:txBody>
          <a:bodyPr anchor="b">
            <a:normAutofit/>
          </a:bodyPr>
          <a:lstStyle>
            <a:lvl1pPr>
              <a:defRPr sz="4800"/>
            </a:lvl1pPr>
          </a:lstStyle>
          <a:p>
            <a:r>
              <a:rPr lang="en-US" smtClean="0"/>
              <a:t>Click to edit Master title style</a:t>
            </a:r>
            <a:endParaRPr lang="en-US" dirty="0"/>
          </a:p>
        </p:txBody>
      </p:sp>
      <p:sp>
        <p:nvSpPr>
          <p:cNvPr id="3" name="Text Placeholder 2"/>
          <p:cNvSpPr>
            <a:spLocks noGrp="1"/>
          </p:cNvSpPr>
          <p:nvPr>
            <p:ph type="body" idx="1"/>
          </p:nvPr>
        </p:nvSpPr>
        <p:spPr>
          <a:xfrm>
            <a:off x="623888" y="2294626"/>
            <a:ext cx="7886700" cy="3795026"/>
          </a:xfrm>
        </p:spPr>
        <p:txBody>
          <a:bodyPr/>
          <a:lstStyle>
            <a:lvl1pPr marL="342900" indent="-342900">
              <a:buFont typeface="Arial" panose="020B0604020202020204" pitchFamily="34" charset="0"/>
              <a:buChar char="•"/>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b="0"/>
            </a:lvl1pPr>
          </a:lstStyle>
          <a:p>
            <a:r>
              <a:rPr lang="en-US" smtClean="0"/>
              <a:t>11/12/2015</a:t>
            </a:r>
            <a:endParaRPr lang="en-US" dirty="0"/>
          </a:p>
        </p:txBody>
      </p:sp>
      <p:sp>
        <p:nvSpPr>
          <p:cNvPr id="6" name="Slide Number Placeholder 5"/>
          <p:cNvSpPr>
            <a:spLocks noGrp="1"/>
          </p:cNvSpPr>
          <p:nvPr>
            <p:ph type="sldNum" sz="quarter" idx="12"/>
          </p:nvPr>
        </p:nvSpPr>
        <p:spPr/>
        <p:txBody>
          <a:bodyPr/>
          <a:lstStyle/>
          <a:p>
            <a:fld id="{3B1BF6D4-5649-4EA8-B2CB-E02BF91A4330}" type="slidenum">
              <a:rPr lang="en-US" smtClean="0"/>
              <a:pPr/>
              <a:t>‹#›</a:t>
            </a:fld>
            <a:endParaRPr lang="en-US" dirty="0"/>
          </a:p>
        </p:txBody>
      </p:sp>
      <p:pic>
        <p:nvPicPr>
          <p:cNvPr id="7" name="Picture 6"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Tree>
    <p:extLst>
      <p:ext uri="{BB962C8B-B14F-4D97-AF65-F5344CB8AC3E}">
        <p14:creationId xmlns:p14="http://schemas.microsoft.com/office/powerpoint/2010/main" val="3584752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125288"/>
            <a:ext cx="3886200" cy="505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125288"/>
            <a:ext cx="3886200" cy="50516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11/12/2015</a:t>
            </a:r>
            <a:endParaRPr lang="en-US" dirty="0"/>
          </a:p>
        </p:txBody>
      </p:sp>
      <p:sp>
        <p:nvSpPr>
          <p:cNvPr id="7" name="Slide Number Placeholder 6"/>
          <p:cNvSpPr>
            <a:spLocks noGrp="1"/>
          </p:cNvSpPr>
          <p:nvPr>
            <p:ph type="sldNum" sz="quarter" idx="12"/>
          </p:nvPr>
        </p:nvSpPr>
        <p:spPr/>
        <p:txBody>
          <a:bodyPr/>
          <a:lstStyle/>
          <a:p>
            <a:fld id="{3B1BF6D4-5649-4EA8-B2CB-E02BF91A4330}" type="slidenum">
              <a:rPr lang="en-US" smtClean="0"/>
              <a:pPr/>
              <a:t>‹#›</a:t>
            </a:fld>
            <a:endParaRPr lang="en-US" dirty="0"/>
          </a:p>
        </p:txBody>
      </p:sp>
      <p:pic>
        <p:nvPicPr>
          <p:cNvPr id="8" name="Picture 7"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
        <p:nvSpPr>
          <p:cNvPr id="10"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666757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24122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065127"/>
            <a:ext cx="3868340" cy="412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4121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065127"/>
            <a:ext cx="3887391" cy="4124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11/12/2015</a:t>
            </a:r>
            <a:endParaRPr lang="en-US" dirty="0"/>
          </a:p>
        </p:txBody>
      </p:sp>
      <p:sp>
        <p:nvSpPr>
          <p:cNvPr id="9" name="Slide Number Placeholder 8"/>
          <p:cNvSpPr>
            <a:spLocks noGrp="1"/>
          </p:cNvSpPr>
          <p:nvPr>
            <p:ph type="sldNum" sz="quarter" idx="12"/>
          </p:nvPr>
        </p:nvSpPr>
        <p:spPr/>
        <p:txBody>
          <a:bodyPr/>
          <a:lstStyle/>
          <a:p>
            <a:fld id="{3B1BF6D4-5649-4EA8-B2CB-E02BF91A4330}" type="slidenum">
              <a:rPr lang="en-US" smtClean="0"/>
              <a:pPr/>
              <a:t>‹#›</a:t>
            </a:fld>
            <a:endParaRPr lang="en-US" dirty="0"/>
          </a:p>
        </p:txBody>
      </p:sp>
      <p:pic>
        <p:nvPicPr>
          <p:cNvPr id="10" name="Picture 9"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
        <p:nvSpPr>
          <p:cNvPr id="11"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440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11/12/2015</a:t>
            </a:r>
            <a:endParaRPr lang="en-US" dirty="0"/>
          </a:p>
        </p:txBody>
      </p:sp>
      <p:sp>
        <p:nvSpPr>
          <p:cNvPr id="5" name="Slide Number Placeholder 4"/>
          <p:cNvSpPr>
            <a:spLocks noGrp="1"/>
          </p:cNvSpPr>
          <p:nvPr>
            <p:ph type="sldNum" sz="quarter" idx="12"/>
          </p:nvPr>
        </p:nvSpPr>
        <p:spPr/>
        <p:txBody>
          <a:bodyPr/>
          <a:lstStyle/>
          <a:p>
            <a:fld id="{3B1BF6D4-5649-4EA8-B2CB-E02BF91A4330}" type="slidenum">
              <a:rPr lang="en-US" smtClean="0"/>
              <a:pPr/>
              <a:t>‹#›</a:t>
            </a:fld>
            <a:endParaRPr lang="en-US" dirty="0"/>
          </a:p>
        </p:txBody>
      </p:sp>
      <p:pic>
        <p:nvPicPr>
          <p:cNvPr id="6" name="Picture 5"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
        <p:nvSpPr>
          <p:cNvPr id="7"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433102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11/12/2015</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B1BF6D4-5649-4EA8-B2CB-E02BF91A4330}" type="slidenum">
              <a:rPr lang="en-US" smtClean="0"/>
              <a:pPr/>
              <a:t>‹#›</a:t>
            </a:fld>
            <a:endParaRPr lang="en-US" dirty="0"/>
          </a:p>
        </p:txBody>
      </p:sp>
      <p:pic>
        <p:nvPicPr>
          <p:cNvPr id="5" name="Picture 4"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Tree>
    <p:extLst>
      <p:ext uri="{BB962C8B-B14F-4D97-AF65-F5344CB8AC3E}">
        <p14:creationId xmlns:p14="http://schemas.microsoft.com/office/powerpoint/2010/main" val="414966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125288"/>
            <a:ext cx="2949178" cy="4743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11/12/2015</a:t>
            </a:r>
            <a:endParaRPr lang="en-US" dirty="0"/>
          </a:p>
        </p:txBody>
      </p:sp>
      <p:sp>
        <p:nvSpPr>
          <p:cNvPr id="7" name="Slide Number Placeholder 6"/>
          <p:cNvSpPr>
            <a:spLocks noGrp="1"/>
          </p:cNvSpPr>
          <p:nvPr>
            <p:ph type="sldNum" sz="quarter" idx="12"/>
          </p:nvPr>
        </p:nvSpPr>
        <p:spPr/>
        <p:txBody>
          <a:bodyPr/>
          <a:lstStyle/>
          <a:p>
            <a:fld id="{3B1BF6D4-5649-4EA8-B2CB-E02BF91A4330}" type="slidenum">
              <a:rPr lang="en-US" smtClean="0"/>
              <a:pPr/>
              <a:t>‹#›</a:t>
            </a:fld>
            <a:endParaRPr lang="en-US" dirty="0"/>
          </a:p>
        </p:txBody>
      </p:sp>
      <p:pic>
        <p:nvPicPr>
          <p:cNvPr id="8" name="Picture 7"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
        <p:nvSpPr>
          <p:cNvPr id="9"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03006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125288"/>
            <a:ext cx="2949178" cy="47437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11/12/2015</a:t>
            </a:r>
            <a:endParaRPr lang="en-US" dirty="0"/>
          </a:p>
        </p:txBody>
      </p:sp>
      <p:sp>
        <p:nvSpPr>
          <p:cNvPr id="7" name="Slide Number Placeholder 6"/>
          <p:cNvSpPr>
            <a:spLocks noGrp="1"/>
          </p:cNvSpPr>
          <p:nvPr>
            <p:ph type="sldNum" sz="quarter" idx="12"/>
          </p:nvPr>
        </p:nvSpPr>
        <p:spPr/>
        <p:txBody>
          <a:bodyPr/>
          <a:lstStyle/>
          <a:p>
            <a:fld id="{3B1BF6D4-5649-4EA8-B2CB-E02BF91A4330}" type="slidenum">
              <a:rPr lang="en-US" smtClean="0"/>
              <a:pPr/>
              <a:t>‹#›</a:t>
            </a:fld>
            <a:endParaRPr lang="en-US" dirty="0"/>
          </a:p>
        </p:txBody>
      </p:sp>
      <p:pic>
        <p:nvPicPr>
          <p:cNvPr id="8" name="Picture 7" descr="SEWP V Logo imag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0" y="106393"/>
            <a:ext cx="1008400" cy="880925"/>
          </a:xfrm>
          <a:prstGeom prst="rect">
            <a:avLst/>
          </a:prstGeom>
        </p:spPr>
      </p:pic>
      <p:sp>
        <p:nvSpPr>
          <p:cNvPr id="9" name="Title 1"/>
          <p:cNvSpPr>
            <a:spLocks noGrp="1"/>
          </p:cNvSpPr>
          <p:nvPr>
            <p:ph type="title"/>
          </p:nvPr>
        </p:nvSpPr>
        <p:spPr>
          <a:xfrm>
            <a:off x="1492370" y="244363"/>
            <a:ext cx="7022980" cy="622192"/>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1093720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a:ln>
            <a:solidFill>
              <a:srgbClr val="336699"/>
            </a:solidFill>
          </a:ln>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11/12/2015</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1BF6D4-5649-4EA8-B2CB-E02BF91A4330}" type="slidenum">
              <a:rPr lang="en-US" smtClean="0"/>
              <a:pPr/>
              <a:t>‹#›</a:t>
            </a:fld>
            <a:endParaRPr lang="en-US"/>
          </a:p>
        </p:txBody>
      </p:sp>
      <p:sp>
        <p:nvSpPr>
          <p:cNvPr id="7" name="Rectangle 6"/>
          <p:cNvSpPr/>
          <p:nvPr/>
        </p:nvSpPr>
        <p:spPr>
          <a:xfrm>
            <a:off x="0" y="0"/>
            <a:ext cx="365760" cy="6858000"/>
          </a:xfrm>
          <a:prstGeom prst="rect">
            <a:avLst/>
          </a:prstGeom>
          <a:solidFill>
            <a:srgbClr val="336699"/>
          </a:solidFill>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778240" y="0"/>
            <a:ext cx="365760" cy="6858000"/>
          </a:xfrm>
          <a:prstGeom prst="rect">
            <a:avLst/>
          </a:prstGeom>
          <a:solidFill>
            <a:srgbClr val="336699"/>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231331"/>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 id="2147485228"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hyperlink" Target="mailto:sewpvtr@sewp.nasa.gov"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sewporders@sewp.nasa.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help@sewp.nasa.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sewp.nasa.gov/"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facebook.com/profile.php?id=1177208553"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hyperlink" Target="mailto:sewporders@sewp.nasa.gov" TargetMode="Externa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4.xml.rels><?xml version="1.0" encoding="UTF-8" standalone="yes"?>
<Relationships xmlns="http://schemas.openxmlformats.org/package/2006/relationships"><Relationship Id="rId2" Type="http://schemas.openxmlformats.org/officeDocument/2006/relationships/hyperlink" Target="mailto:help@sewp.nasa.gov"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678" y="4338084"/>
            <a:ext cx="7886700" cy="1374663"/>
          </a:xfrm>
        </p:spPr>
        <p:txBody>
          <a:bodyPr>
            <a:normAutofit fontScale="90000"/>
          </a:bodyPr>
          <a:lstStyle/>
          <a:p>
            <a:r>
              <a:rPr lang="en-US" b="0" dirty="0">
                <a:ln w="0"/>
                <a:effectLst>
                  <a:outerShdw blurRad="60007" dist="310007" dir="7680000" sy="30000" kx="1300200" algn="ctr" rotWithShape="0">
                    <a:prstClr val="black">
                      <a:alpha val="32000"/>
                    </a:prstClr>
                  </a:outerShdw>
                </a:effectLst>
                <a:latin typeface="+mn-lt"/>
              </a:rPr>
              <a:t>Solutions for Enterprise Wide </a:t>
            </a:r>
            <a:r>
              <a:rPr lang="en-US" b="0" dirty="0" smtClean="0">
                <a:ln w="0"/>
                <a:effectLst>
                  <a:outerShdw blurRad="60007" dist="310007" dir="7680000" sy="30000" kx="1300200" algn="ctr" rotWithShape="0">
                    <a:prstClr val="black">
                      <a:alpha val="32000"/>
                    </a:prstClr>
                  </a:outerShdw>
                </a:effectLst>
                <a:latin typeface="+mn-lt"/>
              </a:rPr>
              <a:t>Procurement (SEWP) </a:t>
            </a:r>
            <a:br>
              <a:rPr lang="en-US" b="0" dirty="0" smtClean="0">
                <a:ln w="0"/>
                <a:effectLst>
                  <a:outerShdw blurRad="60007" dist="310007" dir="7680000" sy="30000" kx="1300200" algn="ctr" rotWithShape="0">
                    <a:prstClr val="black">
                      <a:alpha val="32000"/>
                    </a:prstClr>
                  </a:outerShdw>
                </a:effectLst>
                <a:latin typeface="+mn-lt"/>
              </a:rPr>
            </a:br>
            <a:r>
              <a:rPr lang="en-US" b="0" dirty="0" smtClean="0">
                <a:ln w="0"/>
                <a:effectLst>
                  <a:outerShdw blurRad="60007" dist="310007" dir="7680000" sy="30000" kx="1300200" algn="ctr" rotWithShape="0">
                    <a:prstClr val="black">
                      <a:alpha val="32000"/>
                    </a:prstClr>
                  </a:outerShdw>
                </a:effectLst>
                <a:latin typeface="+mn-lt"/>
              </a:rPr>
              <a:t>Contract Holder Sales Training</a:t>
            </a:r>
            <a:endParaRPr lang="en-US" b="0" dirty="0">
              <a:ln w="0"/>
              <a:effectLst>
                <a:outerShdw blurRad="60007" dist="310007" dir="7680000" sy="30000" kx="1300200" algn="ctr" rotWithShape="0">
                  <a:prstClr val="black">
                    <a:alpha val="32000"/>
                  </a:prstClr>
                </a:outerShdw>
              </a:effectLst>
              <a:latin typeface="+mn-lt"/>
            </a:endParaRPr>
          </a:p>
        </p:txBody>
      </p:sp>
      <p:sp>
        <p:nvSpPr>
          <p:cNvPr id="3" name="TextBox 2"/>
          <p:cNvSpPr txBox="1"/>
          <p:nvPr/>
        </p:nvSpPr>
        <p:spPr>
          <a:xfrm>
            <a:off x="3926244" y="6472339"/>
            <a:ext cx="1495922" cy="430887"/>
          </a:xfrm>
          <a:prstGeom prst="rect">
            <a:avLst/>
          </a:prstGeom>
          <a:noFill/>
        </p:spPr>
        <p:txBody>
          <a:bodyPr wrap="none" rtlCol="0">
            <a:spAutoFit/>
          </a:bodyPr>
          <a:lstStyle/>
          <a:p>
            <a:pPr algn="ctr"/>
            <a:r>
              <a:rPr lang="en-US" sz="1100" dirty="0" smtClean="0">
                <a:latin typeface="+mn-lt"/>
              </a:rPr>
              <a:t>Version </a:t>
            </a:r>
            <a:r>
              <a:rPr lang="en-US" sz="1100" dirty="0" smtClean="0"/>
              <a:t>11/29/2022</a:t>
            </a:r>
          </a:p>
          <a:p>
            <a:pPr algn="ctr"/>
            <a:r>
              <a:rPr lang="en-US" sz="1100" dirty="0" smtClean="0">
                <a:latin typeface="+mn-lt"/>
              </a:rPr>
              <a:t>Communications Team</a:t>
            </a:r>
            <a:endParaRPr lang="en-US" sz="1100" dirty="0">
              <a:latin typeface="+mn-lt"/>
            </a:endParaRPr>
          </a:p>
        </p:txBody>
      </p:sp>
    </p:spTree>
    <p:extLst>
      <p:ext uri="{BB962C8B-B14F-4D97-AF65-F5344CB8AC3E}">
        <p14:creationId xmlns:p14="http://schemas.microsoft.com/office/powerpoint/2010/main" val="615329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latin typeface="+mn-lt"/>
              </a:rPr>
              <a:t>Static Views</a:t>
            </a:r>
            <a:endParaRPr lang="en-US" dirty="0">
              <a:latin typeface="+mn-lt"/>
            </a:endParaRPr>
          </a:p>
        </p:txBody>
      </p:sp>
      <p:sp>
        <p:nvSpPr>
          <p:cNvPr id="7" name="TextBox 6"/>
          <p:cNvSpPr txBox="1"/>
          <p:nvPr/>
        </p:nvSpPr>
        <p:spPr>
          <a:xfrm>
            <a:off x="539732" y="974310"/>
            <a:ext cx="8151225" cy="5447645"/>
          </a:xfrm>
          <a:prstGeom prst="rect">
            <a:avLst/>
          </a:prstGeom>
          <a:noFill/>
          <a:ln>
            <a:solidFill>
              <a:srgbClr val="336699"/>
            </a:solidFill>
          </a:ln>
        </p:spPr>
        <p:txBody>
          <a:bodyPr wrap="square" rtlCol="0" anchor="b" anchorCtr="0">
            <a:spAutoFit/>
          </a:bodyPr>
          <a:lstStyle/>
          <a:p>
            <a:pPr marL="800100" indent="-342900">
              <a:spcBef>
                <a:spcPts val="600"/>
              </a:spcBef>
              <a:spcAft>
                <a:spcPts val="600"/>
              </a:spcAft>
              <a:buFont typeface="Arial" panose="020B0604020202020204" pitchFamily="34" charset="0"/>
              <a:buChar char="•"/>
              <a:defRPr/>
            </a:pPr>
            <a:r>
              <a:rPr lang="en-US" dirty="0">
                <a:solidFill>
                  <a:srgbClr val="000000"/>
                </a:solidFill>
                <a:latin typeface="+mj-lt"/>
              </a:rPr>
              <a:t>Market Research Tool (MRT) combines ‘Search’ of current offerings with RFI to request new products/services </a:t>
            </a:r>
          </a:p>
          <a:p>
            <a:pPr marL="800100" indent="-342900">
              <a:spcBef>
                <a:spcPts val="600"/>
              </a:spcBef>
              <a:spcAft>
                <a:spcPts val="600"/>
              </a:spcAft>
              <a:buFont typeface="Arial" panose="020B0604020202020204" pitchFamily="34" charset="0"/>
              <a:buChar char="•"/>
              <a:defRPr/>
            </a:pPr>
            <a:r>
              <a:rPr lang="en-US" dirty="0" smtClean="0">
                <a:solidFill>
                  <a:srgbClr val="000000"/>
                </a:solidFill>
                <a:latin typeface="+mj-lt"/>
              </a:rPr>
              <a:t>Quote Request Tool includes options for Request for Information (RFI), Market Research Request (MRR) or Request for Quote (RFQ) </a:t>
            </a:r>
            <a:endParaRPr lang="en-US" dirty="0">
              <a:solidFill>
                <a:srgbClr val="000000"/>
              </a:solidFill>
              <a:latin typeface="+mj-lt"/>
            </a:endParaRPr>
          </a:p>
          <a:p>
            <a:pPr marL="800100" indent="-342900">
              <a:spcBef>
                <a:spcPts val="600"/>
              </a:spcBef>
              <a:spcAft>
                <a:spcPts val="600"/>
              </a:spcAft>
              <a:buFont typeface="Arial" panose="020B0604020202020204" pitchFamily="34" charset="0"/>
              <a:buChar char="•"/>
              <a:defRPr/>
            </a:pPr>
            <a:r>
              <a:rPr lang="en-US" dirty="0" smtClean="0">
                <a:solidFill>
                  <a:srgbClr val="000000"/>
                </a:solidFill>
                <a:latin typeface="+mj-lt"/>
              </a:rPr>
              <a:t>Delivery Order With Options (DOWO)</a:t>
            </a:r>
          </a:p>
          <a:p>
            <a:pPr marL="1257300" lvl="1" indent="-342900">
              <a:spcBef>
                <a:spcPts val="600"/>
              </a:spcBef>
              <a:spcAft>
                <a:spcPts val="600"/>
              </a:spcAft>
              <a:buFont typeface="Arial" panose="020B0604020202020204" pitchFamily="34" charset="0"/>
              <a:buChar char="•"/>
              <a:defRPr/>
            </a:pPr>
            <a:r>
              <a:rPr lang="en-US" sz="2000" dirty="0" smtClean="0">
                <a:latin typeface="+mj-lt"/>
              </a:rPr>
              <a:t>An </a:t>
            </a:r>
            <a:r>
              <a:rPr lang="en-US" sz="2000" dirty="0">
                <a:latin typeface="+mj-lt"/>
              </a:rPr>
              <a:t>order awarded for recurring product/service needs, with options to purchase from the same quote/initial order for a defined period of time </a:t>
            </a:r>
            <a:endParaRPr lang="en-US" sz="2000" dirty="0" smtClean="0">
              <a:latin typeface="+mj-lt"/>
            </a:endParaRPr>
          </a:p>
          <a:p>
            <a:pPr marL="800100" indent="-342900">
              <a:spcBef>
                <a:spcPts val="600"/>
              </a:spcBef>
              <a:spcAft>
                <a:spcPts val="600"/>
              </a:spcAft>
              <a:buFont typeface="Arial" panose="020B0604020202020204" pitchFamily="34" charset="0"/>
              <a:buChar char="•"/>
              <a:defRPr/>
            </a:pPr>
            <a:r>
              <a:rPr lang="en-US" dirty="0">
                <a:solidFill>
                  <a:srgbClr val="000000"/>
                </a:solidFill>
                <a:latin typeface="+mj-lt"/>
              </a:rPr>
              <a:t>Agency Catalogs </a:t>
            </a:r>
          </a:p>
          <a:p>
            <a:pPr marL="1257300" lvl="1" indent="-342900">
              <a:spcBef>
                <a:spcPts val="600"/>
              </a:spcBef>
              <a:spcAft>
                <a:spcPts val="600"/>
              </a:spcAft>
              <a:buFont typeface="Arial" panose="020B0604020202020204" pitchFamily="34" charset="0"/>
              <a:buChar char="•"/>
              <a:defRPr/>
            </a:pPr>
            <a:r>
              <a:rPr lang="en-US" sz="2000" dirty="0">
                <a:solidFill>
                  <a:srgbClr val="000000"/>
                </a:solidFill>
                <a:latin typeface="+mj-lt"/>
              </a:rPr>
              <a:t>Snapshot of product availability </a:t>
            </a:r>
            <a:r>
              <a:rPr lang="en-US" sz="2000" dirty="0">
                <a:solidFill>
                  <a:srgbClr val="000000"/>
                </a:solidFill>
                <a:latin typeface="+mn-lt"/>
              </a:rPr>
              <a:t>and pricing based on agency </a:t>
            </a:r>
            <a:r>
              <a:rPr lang="en-US" sz="2000" dirty="0" smtClean="0">
                <a:solidFill>
                  <a:srgbClr val="000000"/>
                </a:solidFill>
                <a:latin typeface="+mn-lt"/>
              </a:rPr>
              <a:t>requirements</a:t>
            </a:r>
            <a:endParaRPr lang="en-US" dirty="0">
              <a:latin typeface="+mn-lt"/>
            </a:endParaRPr>
          </a:p>
          <a:p>
            <a:pPr marL="744538" indent="-287338">
              <a:spcBef>
                <a:spcPts val="600"/>
              </a:spcBef>
              <a:spcAft>
                <a:spcPts val="600"/>
              </a:spcAft>
              <a:buFont typeface="Wingdings" pitchFamily="2" charset="2"/>
              <a:buChar char="ü"/>
              <a:defRPr/>
            </a:pPr>
            <a:endParaRPr lang="en-US" sz="2000" b="1" dirty="0" smtClean="0">
              <a:solidFill>
                <a:srgbClr val="000000"/>
              </a:solidFill>
              <a:latin typeface="+mn-lt"/>
            </a:endParaRPr>
          </a:p>
        </p:txBody>
      </p:sp>
      <p:sp>
        <p:nvSpPr>
          <p:cNvPr id="6" name="Slide Number Placeholder 5"/>
          <p:cNvSpPr>
            <a:spLocks noGrp="1"/>
          </p:cNvSpPr>
          <p:nvPr>
            <p:ph type="sldNum" sz="quarter" idx="12"/>
          </p:nvPr>
        </p:nvSpPr>
        <p:spPr>
          <a:xfrm>
            <a:off x="6457950" y="6239393"/>
            <a:ext cx="2057400" cy="365125"/>
          </a:xfrm>
        </p:spPr>
        <p:txBody>
          <a:bodyPr/>
          <a:lstStyle/>
          <a:p>
            <a:fld id="{3B1BF6D4-5649-4EA8-B2CB-E02BF91A4330}" type="slidenum">
              <a:rPr lang="en-US" smtClean="0"/>
              <a:pPr/>
              <a:t>10</a:t>
            </a:fld>
            <a:endParaRPr lang="en-US" dirty="0"/>
          </a:p>
        </p:txBody>
      </p:sp>
    </p:spTree>
    <p:extLst>
      <p:ext uri="{BB962C8B-B14F-4D97-AF65-F5344CB8AC3E}">
        <p14:creationId xmlns:p14="http://schemas.microsoft.com/office/powerpoint/2010/main" val="3253983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209" y="286894"/>
            <a:ext cx="8458200" cy="622192"/>
          </a:xfrm>
        </p:spPr>
        <p:txBody>
          <a:bodyPr>
            <a:noAutofit/>
          </a:bodyPr>
          <a:lstStyle/>
          <a:p>
            <a:pPr algn="ctr"/>
            <a:r>
              <a:rPr lang="en-US" sz="4000" b="1" dirty="0" smtClean="0"/>
              <a:t>Supply </a:t>
            </a:r>
            <a:r>
              <a:rPr lang="en-US" sz="4000" b="1" dirty="0"/>
              <a:t>Chain</a:t>
            </a:r>
            <a:r>
              <a:rPr lang="en-US" sz="4000" b="1" dirty="0" smtClean="0"/>
              <a:t> Risk Management</a:t>
            </a:r>
            <a:endParaRPr lang="en-US" sz="40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07320635"/>
              </p:ext>
            </p:extLst>
          </p:nvPr>
        </p:nvGraphicFramePr>
        <p:xfrm>
          <a:off x="540932" y="1137684"/>
          <a:ext cx="8059479" cy="5135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3B1BF6D4-5649-4EA8-B2CB-E02BF91A4330}" type="slidenum">
              <a:rPr lang="en-US" smtClean="0"/>
              <a:pPr/>
              <a:t>11</a:t>
            </a:fld>
            <a:endParaRPr lang="en-US" dirty="0"/>
          </a:p>
        </p:txBody>
      </p:sp>
    </p:spTree>
    <p:extLst>
      <p:ext uri="{BB962C8B-B14F-4D97-AF65-F5344CB8AC3E}">
        <p14:creationId xmlns:p14="http://schemas.microsoft.com/office/powerpoint/2010/main" val="291722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1447800" y="304800"/>
            <a:ext cx="7067550" cy="622192"/>
          </a:xfrm>
        </p:spPr>
        <p:txBody>
          <a:bodyPr>
            <a:normAutofit fontScale="90000"/>
          </a:bodyPr>
          <a:lstStyle/>
          <a:p>
            <a:pPr indent="0" algn="ctr" eaLnBrk="1" hangingPunct="1">
              <a:defRPr/>
            </a:pPr>
            <a:r>
              <a:rPr lang="en-US" b="1" dirty="0" smtClean="0"/>
              <a:t>FAR 16.505(b)</a:t>
            </a:r>
          </a:p>
        </p:txBody>
      </p:sp>
      <p:graphicFrame>
        <p:nvGraphicFramePr>
          <p:cNvPr id="3" name="Content Placeholder 2" title="Fair Opportunnity"/>
          <p:cNvGraphicFramePr>
            <a:graphicFrameLocks noGrp="1"/>
          </p:cNvGraphicFramePr>
          <p:nvPr>
            <p:ph idx="1"/>
            <p:extLst>
              <p:ext uri="{D42A27DB-BD31-4B8C-83A1-F6EECF244321}">
                <p14:modId xmlns:p14="http://schemas.microsoft.com/office/powerpoint/2010/main" val="3436025778"/>
              </p:ext>
            </p:extLst>
          </p:nvPr>
        </p:nvGraphicFramePr>
        <p:xfrm>
          <a:off x="616859" y="1074760"/>
          <a:ext cx="7898491" cy="5388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p:cNvSpPr>
            <a:spLocks noGrp="1"/>
          </p:cNvSpPr>
          <p:nvPr>
            <p:ph type="sldNum" sz="quarter" idx="12"/>
          </p:nvPr>
        </p:nvSpPr>
        <p:spPr/>
        <p:txBody>
          <a:bodyPr/>
          <a:lstStyle/>
          <a:p>
            <a:fld id="{3B1BF6D4-5649-4EA8-B2CB-E02BF91A4330}" type="slidenum">
              <a:rPr lang="en-US" smtClean="0"/>
              <a:pPr/>
              <a:t>12</a:t>
            </a:fld>
            <a:endParaRPr lang="en-US" dirty="0"/>
          </a:p>
        </p:txBody>
      </p:sp>
    </p:spTree>
    <p:extLst>
      <p:ext uri="{BB962C8B-B14F-4D97-AF65-F5344CB8AC3E}">
        <p14:creationId xmlns:p14="http://schemas.microsoft.com/office/powerpoint/2010/main" val="3636008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3391" y="244363"/>
            <a:ext cx="7361959" cy="622192"/>
          </a:xfrm>
        </p:spPr>
        <p:txBody>
          <a:bodyPr>
            <a:noAutofit/>
          </a:bodyPr>
          <a:lstStyle/>
          <a:p>
            <a:pPr algn="ctr"/>
            <a:r>
              <a:rPr lang="en-US" sz="4000" b="1" dirty="0" smtClean="0"/>
              <a:t>SEWP Contract Structure</a:t>
            </a:r>
            <a:endParaRPr lang="en-US" sz="4000" b="1" dirty="0"/>
          </a:p>
        </p:txBody>
      </p:sp>
      <p:sp>
        <p:nvSpPr>
          <p:cNvPr id="3" name="Content Placeholder 2"/>
          <p:cNvSpPr>
            <a:spLocks noGrp="1"/>
          </p:cNvSpPr>
          <p:nvPr>
            <p:ph idx="1"/>
          </p:nvPr>
        </p:nvSpPr>
        <p:spPr>
          <a:xfrm>
            <a:off x="652984" y="986319"/>
            <a:ext cx="7862366" cy="5370032"/>
          </a:xfrm>
        </p:spPr>
        <p:txBody>
          <a:bodyPr tIns="91440" bIns="91440" anchor="ctr" anchorCtr="0">
            <a:noAutofit/>
          </a:bodyPr>
          <a:lstStyle/>
          <a:p>
            <a:pPr marL="0" indent="0">
              <a:buNone/>
            </a:pPr>
            <a:r>
              <a:rPr lang="en-US" sz="3200" b="1" dirty="0" smtClean="0">
                <a:latin typeface="+mj-lt"/>
              </a:rPr>
              <a:t>Overall</a:t>
            </a:r>
          </a:p>
          <a:p>
            <a:pPr lvl="1">
              <a:spcBef>
                <a:spcPts val="0"/>
              </a:spcBef>
              <a:buFont typeface="Wingdings" panose="05000000000000000000" pitchFamily="2" charset="2"/>
              <a:buChar char="Ø"/>
            </a:pPr>
            <a:r>
              <a:rPr lang="en-US" altLang="en-US" sz="2000" dirty="0" smtClean="0">
                <a:solidFill>
                  <a:srgbClr val="000000"/>
                </a:solidFill>
                <a:latin typeface="+mj-lt"/>
              </a:rPr>
              <a:t>All SEWP Contracts have same scope </a:t>
            </a:r>
          </a:p>
          <a:p>
            <a:pPr lvl="1">
              <a:spcBef>
                <a:spcPts val="0"/>
              </a:spcBef>
              <a:buFont typeface="Wingdings" panose="05000000000000000000" pitchFamily="2" charset="2"/>
              <a:buChar char="Ø"/>
            </a:pPr>
            <a:r>
              <a:rPr lang="en-US" altLang="en-US" sz="2000" dirty="0" smtClean="0">
                <a:solidFill>
                  <a:srgbClr val="000000"/>
                </a:solidFill>
                <a:latin typeface="+mj-lt"/>
              </a:rPr>
              <a:t>Group A must be solicited separately from the other Groups</a:t>
            </a:r>
            <a:endParaRPr lang="en-US" sz="1800" dirty="0" smtClean="0">
              <a:latin typeface="+mj-lt"/>
            </a:endParaRPr>
          </a:p>
          <a:p>
            <a:pPr lvl="1">
              <a:spcBef>
                <a:spcPts val="0"/>
              </a:spcBef>
              <a:buNone/>
            </a:pPr>
            <a:endParaRPr lang="en-US" sz="1800" dirty="0" smtClean="0">
              <a:latin typeface="+mj-lt"/>
            </a:endParaRPr>
          </a:p>
          <a:p>
            <a:pPr marL="0" indent="0" eaLnBrk="1" hangingPunct="1">
              <a:spcBef>
                <a:spcPts val="0"/>
              </a:spcBef>
              <a:buNone/>
            </a:pPr>
            <a:r>
              <a:rPr lang="en-US" sz="3200" b="1" dirty="0" smtClean="0">
                <a:latin typeface="+mj-lt"/>
              </a:rPr>
              <a:t>Group A</a:t>
            </a:r>
          </a:p>
          <a:p>
            <a:pPr lvl="1">
              <a:spcBef>
                <a:spcPts val="0"/>
              </a:spcBef>
              <a:buFont typeface="Wingdings" panose="05000000000000000000" pitchFamily="2" charset="2"/>
              <a:buChar char="Ø"/>
            </a:pPr>
            <a:r>
              <a:rPr lang="en-US" sz="2000" dirty="0">
                <a:latin typeface="+mj-lt"/>
              </a:rPr>
              <a:t>NAICS Code 334111</a:t>
            </a:r>
          </a:p>
          <a:p>
            <a:pPr lvl="1">
              <a:spcBef>
                <a:spcPts val="0"/>
              </a:spcBef>
              <a:buFont typeface="Wingdings" panose="05000000000000000000" pitchFamily="2" charset="2"/>
              <a:buChar char="Ø"/>
            </a:pPr>
            <a:r>
              <a:rPr lang="en-US" sz="2000" dirty="0" smtClean="0">
                <a:latin typeface="+mj-lt"/>
              </a:rPr>
              <a:t>Available set-asides:</a:t>
            </a:r>
          </a:p>
          <a:p>
            <a:pPr lvl="2">
              <a:spcBef>
                <a:spcPts val="0"/>
              </a:spcBef>
            </a:pPr>
            <a:r>
              <a:rPr lang="en-US" sz="1800" dirty="0" smtClean="0">
                <a:latin typeface="+mj-lt"/>
              </a:rPr>
              <a:t>WOSB</a:t>
            </a:r>
          </a:p>
          <a:p>
            <a:pPr lvl="2">
              <a:spcBef>
                <a:spcPts val="0"/>
              </a:spcBef>
            </a:pPr>
            <a:r>
              <a:rPr lang="en-US" sz="1800" dirty="0" smtClean="0">
                <a:latin typeface="+mj-lt"/>
              </a:rPr>
              <a:t>EDWOSB</a:t>
            </a:r>
          </a:p>
          <a:p>
            <a:pPr lvl="2">
              <a:spcBef>
                <a:spcPts val="0"/>
              </a:spcBef>
            </a:pPr>
            <a:r>
              <a:rPr lang="en-US" sz="1800" dirty="0" smtClean="0">
                <a:latin typeface="+mj-lt"/>
              </a:rPr>
              <a:t>Small Business</a:t>
            </a:r>
          </a:p>
          <a:p>
            <a:pPr marL="0" indent="0">
              <a:spcBef>
                <a:spcPts val="0"/>
              </a:spcBef>
              <a:buNone/>
            </a:pPr>
            <a:r>
              <a:rPr lang="en-US" sz="3200" b="1" dirty="0" smtClean="0">
                <a:latin typeface="+mj-lt"/>
              </a:rPr>
              <a:t>Groups B/C/D</a:t>
            </a:r>
            <a:endParaRPr lang="en-US" sz="3200" b="1" dirty="0">
              <a:latin typeface="+mj-lt"/>
            </a:endParaRPr>
          </a:p>
          <a:p>
            <a:pPr lvl="1">
              <a:spcBef>
                <a:spcPts val="0"/>
              </a:spcBef>
              <a:buFont typeface="Wingdings" panose="05000000000000000000" pitchFamily="2" charset="2"/>
              <a:buChar char="Ø"/>
            </a:pPr>
            <a:r>
              <a:rPr lang="en-US" sz="2000" dirty="0">
                <a:latin typeface="+mj-lt"/>
              </a:rPr>
              <a:t>NAICS Code 541519</a:t>
            </a:r>
          </a:p>
          <a:p>
            <a:pPr lvl="1">
              <a:spcBef>
                <a:spcPts val="0"/>
              </a:spcBef>
              <a:buFont typeface="Wingdings" panose="05000000000000000000" pitchFamily="2" charset="2"/>
              <a:buChar char="Ø"/>
            </a:pPr>
            <a:r>
              <a:rPr lang="en-US" sz="2000" dirty="0">
                <a:latin typeface="+mj-lt"/>
              </a:rPr>
              <a:t>Available set-asides:</a:t>
            </a:r>
          </a:p>
          <a:p>
            <a:pPr lvl="2">
              <a:spcBef>
                <a:spcPts val="0"/>
              </a:spcBef>
            </a:pPr>
            <a:r>
              <a:rPr lang="en-US" sz="1800" dirty="0" err="1" smtClean="0">
                <a:latin typeface="+mj-lt"/>
              </a:rPr>
              <a:t>HUBZone</a:t>
            </a:r>
            <a:endParaRPr lang="en-US" sz="1800" dirty="0" smtClean="0">
              <a:latin typeface="+mj-lt"/>
            </a:endParaRPr>
          </a:p>
          <a:p>
            <a:pPr lvl="2">
              <a:spcBef>
                <a:spcPts val="0"/>
              </a:spcBef>
            </a:pPr>
            <a:r>
              <a:rPr lang="en-US" sz="1800" dirty="0" smtClean="0">
                <a:latin typeface="+mj-lt"/>
              </a:rPr>
              <a:t>SDVOSB</a:t>
            </a:r>
          </a:p>
          <a:p>
            <a:pPr lvl="2">
              <a:spcBef>
                <a:spcPts val="0"/>
              </a:spcBef>
            </a:pPr>
            <a:r>
              <a:rPr lang="en-US" sz="1800" dirty="0" smtClean="0">
                <a:latin typeface="+mj-lt"/>
              </a:rPr>
              <a:t>WOSB</a:t>
            </a:r>
            <a:endParaRPr lang="en-US" sz="1800" dirty="0">
              <a:latin typeface="+mj-lt"/>
            </a:endParaRPr>
          </a:p>
          <a:p>
            <a:pPr lvl="2">
              <a:spcBef>
                <a:spcPts val="0"/>
              </a:spcBef>
            </a:pPr>
            <a:r>
              <a:rPr lang="en-US" sz="1800" dirty="0">
                <a:latin typeface="+mj-lt"/>
              </a:rPr>
              <a:t>EDWOSB</a:t>
            </a:r>
          </a:p>
          <a:p>
            <a:pPr lvl="2">
              <a:spcBef>
                <a:spcPts val="0"/>
              </a:spcBef>
            </a:pPr>
            <a:r>
              <a:rPr lang="en-US" sz="1800" dirty="0">
                <a:latin typeface="+mj-lt"/>
              </a:rPr>
              <a:t>Small </a:t>
            </a:r>
            <a:r>
              <a:rPr lang="en-US" sz="1800" dirty="0" smtClean="0">
                <a:latin typeface="+mj-lt"/>
              </a:rPr>
              <a:t>Business</a:t>
            </a:r>
            <a:endParaRPr lang="en-US" sz="1600" dirty="0">
              <a:latin typeface="+mj-lt"/>
            </a:endParaRPr>
          </a:p>
          <a:p>
            <a:pPr lvl="2">
              <a:spcBef>
                <a:spcPts val="0"/>
              </a:spcBef>
            </a:pPr>
            <a:endParaRPr lang="en-US" sz="1600" dirty="0" smtClean="0"/>
          </a:p>
        </p:txBody>
      </p:sp>
      <p:sp>
        <p:nvSpPr>
          <p:cNvPr id="5" name="Date Placeholder 4"/>
          <p:cNvSpPr>
            <a:spLocks noGrp="1"/>
          </p:cNvSpPr>
          <p:nvPr>
            <p:ph type="dt" sz="half" idx="10"/>
          </p:nvPr>
        </p:nvSpPr>
        <p:spPr/>
        <p:txBody>
          <a:bodyPr/>
          <a:lstStyle/>
          <a:p>
            <a:r>
              <a:rPr lang="en-US" dirty="0"/>
              <a:t>11/29/2022</a:t>
            </a:r>
            <a:endParaRPr lang="en-US" dirty="0"/>
          </a:p>
        </p:txBody>
      </p:sp>
    </p:spTree>
    <p:extLst>
      <p:ext uri="{BB962C8B-B14F-4D97-AF65-F5344CB8AC3E}">
        <p14:creationId xmlns:p14="http://schemas.microsoft.com/office/powerpoint/2010/main" val="451936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Types of SEWP Requests</a:t>
            </a:r>
            <a:endParaRPr lang="en-US" b="1" dirty="0"/>
          </a:p>
        </p:txBody>
      </p:sp>
      <p:graphicFrame>
        <p:nvGraphicFramePr>
          <p:cNvPr id="5" name="Diagram 4"/>
          <p:cNvGraphicFramePr/>
          <p:nvPr>
            <p:extLst/>
          </p:nvPr>
        </p:nvGraphicFramePr>
        <p:xfrm>
          <a:off x="633047" y="983201"/>
          <a:ext cx="7570177" cy="5648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3B1BF6D4-5649-4EA8-B2CB-E02BF91A4330}" type="slidenum">
              <a:rPr lang="en-US" smtClean="0"/>
              <a:pPr/>
              <a:t>14</a:t>
            </a:fld>
            <a:endParaRPr lang="en-US" dirty="0"/>
          </a:p>
        </p:txBody>
      </p:sp>
    </p:spTree>
    <p:extLst>
      <p:ext uri="{BB962C8B-B14F-4D97-AF65-F5344CB8AC3E}">
        <p14:creationId xmlns:p14="http://schemas.microsoft.com/office/powerpoint/2010/main" val="384510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80513" cy="1143000"/>
          </a:xfrm>
        </p:spPr>
        <p:txBody>
          <a:bodyPr/>
          <a:lstStyle/>
          <a:p>
            <a:pPr algn="ctr">
              <a:defRPr/>
            </a:pPr>
            <a:r>
              <a:rPr lang="en-US" sz="4000" b="1" dirty="0" smtClean="0"/>
              <a:t>Technology  Refresh (TR)</a:t>
            </a:r>
            <a:r>
              <a:rPr lang="en-US" dirty="0" smtClean="0"/>
              <a:t>	</a:t>
            </a:r>
            <a:endParaRPr lang="en-US" dirty="0"/>
          </a:p>
        </p:txBody>
      </p:sp>
      <p:sp>
        <p:nvSpPr>
          <p:cNvPr id="15363" name="Content Placeholder 2"/>
          <p:cNvSpPr>
            <a:spLocks noGrp="1"/>
          </p:cNvSpPr>
          <p:nvPr>
            <p:ph idx="1"/>
          </p:nvPr>
        </p:nvSpPr>
        <p:spPr>
          <a:xfrm>
            <a:off x="870527" y="1239981"/>
            <a:ext cx="7264400" cy="4860925"/>
          </a:xfrm>
          <a:ln>
            <a:solidFill>
              <a:schemeClr val="accent1"/>
            </a:solidFill>
          </a:ln>
        </p:spPr>
        <p:txBody>
          <a:bodyPr>
            <a:normAutofit fontScale="85000" lnSpcReduction="20000"/>
          </a:bodyPr>
          <a:lstStyle/>
          <a:p>
            <a:r>
              <a:rPr lang="en-US" altLang="en-US" sz="2400" dirty="0" smtClean="0">
                <a:latin typeface="+mj-lt"/>
                <a:hlinkClick r:id="rId3"/>
              </a:rPr>
              <a:t>sewpvtr@sewp.nasa.gov</a:t>
            </a:r>
            <a:endParaRPr lang="en-US" altLang="en-US" sz="2400" dirty="0" smtClean="0">
              <a:latin typeface="+mj-lt"/>
            </a:endParaRPr>
          </a:p>
          <a:p>
            <a:r>
              <a:rPr lang="en-US" sz="2400" dirty="0" smtClean="0">
                <a:latin typeface="+mj-lt"/>
              </a:rPr>
              <a:t>Add and </a:t>
            </a:r>
            <a:r>
              <a:rPr lang="en-US" sz="2400" dirty="0">
                <a:latin typeface="+mj-lt"/>
              </a:rPr>
              <a:t>Remove and update products on your </a:t>
            </a:r>
            <a:r>
              <a:rPr lang="en-US" sz="2400" dirty="0" smtClean="0">
                <a:latin typeface="+mj-lt"/>
              </a:rPr>
              <a:t>contract</a:t>
            </a:r>
            <a:endParaRPr lang="en-US" altLang="en-US" sz="2400" dirty="0" smtClean="0">
              <a:latin typeface="+mj-lt"/>
            </a:endParaRPr>
          </a:p>
          <a:p>
            <a:r>
              <a:rPr lang="en-US" altLang="en-US" sz="2400" dirty="0" smtClean="0">
                <a:latin typeface="+mj-lt"/>
              </a:rPr>
              <a:t>Daily Allowance</a:t>
            </a:r>
          </a:p>
          <a:p>
            <a:pPr lvl="1"/>
            <a:r>
              <a:rPr lang="en-US" altLang="en-US" dirty="0" smtClean="0">
                <a:latin typeface="+mj-lt"/>
              </a:rPr>
              <a:t>Keep TRs to a minimum preferably 1 a day – consolidate as much as possible </a:t>
            </a:r>
          </a:p>
          <a:p>
            <a:pPr lvl="1"/>
            <a:r>
              <a:rPr lang="en-US" altLang="en-US" dirty="0" smtClean="0">
                <a:latin typeface="+mj-lt"/>
              </a:rPr>
              <a:t>10 Provider TRs – 5,000 CLIN Maximum</a:t>
            </a:r>
          </a:p>
          <a:p>
            <a:pPr lvl="2"/>
            <a:r>
              <a:rPr lang="en-US" altLang="en-US" dirty="0" smtClean="0">
                <a:latin typeface="+mj-lt"/>
              </a:rPr>
              <a:t>2 during business hours 7 AM – 6 PM M-F, all others during non-business hours</a:t>
            </a:r>
          </a:p>
          <a:p>
            <a:pPr lvl="2"/>
            <a:r>
              <a:rPr lang="en-US" altLang="en-US" sz="2400" dirty="0" smtClean="0">
                <a:latin typeface="+mj-lt"/>
              </a:rPr>
              <a:t>CLIN list from one Provider (i.e. Cisco, </a:t>
            </a:r>
            <a:r>
              <a:rPr lang="en-US" altLang="en-US" sz="2400" dirty="0" err="1" smtClean="0">
                <a:latin typeface="+mj-lt"/>
              </a:rPr>
              <a:t>NetApp</a:t>
            </a:r>
            <a:r>
              <a:rPr lang="en-US" altLang="en-US" sz="2400" dirty="0" smtClean="0">
                <a:latin typeface="+mj-lt"/>
              </a:rPr>
              <a:t>, Oracle, etc.) </a:t>
            </a:r>
          </a:p>
          <a:p>
            <a:r>
              <a:rPr lang="en-US" altLang="en-US" sz="2400" dirty="0" smtClean="0">
                <a:latin typeface="+mj-lt"/>
              </a:rPr>
              <a:t>Provider part number </a:t>
            </a:r>
            <a:r>
              <a:rPr lang="en-US" altLang="en-US" sz="2400" b="1" dirty="0" smtClean="0">
                <a:latin typeface="+mj-lt"/>
              </a:rPr>
              <a:t>MUST</a:t>
            </a:r>
            <a:r>
              <a:rPr lang="en-US" altLang="en-US" sz="2400" dirty="0" smtClean="0">
                <a:latin typeface="+mj-lt"/>
              </a:rPr>
              <a:t> be the OEM part number without alteration</a:t>
            </a:r>
          </a:p>
          <a:p>
            <a:pPr lvl="1"/>
            <a:r>
              <a:rPr lang="en-US" altLang="en-US" dirty="0" smtClean="0">
                <a:latin typeface="+mj-lt"/>
              </a:rPr>
              <a:t>CTOs / BTOs must have the OEM base part number</a:t>
            </a:r>
          </a:p>
          <a:p>
            <a:r>
              <a:rPr lang="en-US" altLang="en-US" sz="2400" dirty="0" smtClean="0">
                <a:latin typeface="+mj-lt"/>
              </a:rPr>
              <a:t>Each CLIN must meet 3 requirements: </a:t>
            </a:r>
          </a:p>
          <a:p>
            <a:pPr lvl="1">
              <a:buFont typeface="Wingdings" panose="05000000000000000000" pitchFamily="2" charset="2"/>
              <a:buChar char="ü"/>
            </a:pPr>
            <a:r>
              <a:rPr lang="en-US" altLang="en-US" dirty="0" smtClean="0">
                <a:latin typeface="+mj-lt"/>
              </a:rPr>
              <a:t>In Scope</a:t>
            </a:r>
          </a:p>
          <a:p>
            <a:pPr lvl="1">
              <a:buFont typeface="Wingdings" panose="05000000000000000000" pitchFamily="2" charset="2"/>
              <a:buChar char="ü"/>
            </a:pPr>
            <a:r>
              <a:rPr lang="en-US" altLang="en-US" dirty="0" smtClean="0">
                <a:latin typeface="+mj-lt"/>
              </a:rPr>
              <a:t>Properly Priced</a:t>
            </a:r>
          </a:p>
          <a:p>
            <a:pPr lvl="1">
              <a:buFont typeface="Wingdings" panose="05000000000000000000" pitchFamily="2" charset="2"/>
              <a:buChar char="ü"/>
            </a:pPr>
            <a:r>
              <a:rPr lang="en-US" altLang="en-US" dirty="0" smtClean="0">
                <a:latin typeface="+mj-lt"/>
              </a:rPr>
              <a:t>Adequately Described</a:t>
            </a:r>
          </a:p>
        </p:txBody>
      </p:sp>
      <p:sp>
        <p:nvSpPr>
          <p:cNvPr id="4" name="Slide Number Placeholder 3"/>
          <p:cNvSpPr>
            <a:spLocks noGrp="1"/>
          </p:cNvSpPr>
          <p:nvPr>
            <p:ph type="sldNum" sz="quarter" idx="12"/>
          </p:nvPr>
        </p:nvSpPr>
        <p:spPr/>
        <p:txBody>
          <a:bodyPr/>
          <a:lstStyle/>
          <a:p>
            <a:fld id="{3B1BF6D4-5649-4EA8-B2CB-E02BF91A4330}" type="slidenum">
              <a:rPr lang="en-US" smtClean="0"/>
              <a:pPr/>
              <a:t>15</a:t>
            </a:fld>
            <a:endParaRPr lang="en-US" dirty="0"/>
          </a:p>
        </p:txBody>
      </p:sp>
    </p:spTree>
    <p:extLst>
      <p:ext uri="{BB962C8B-B14F-4D97-AF65-F5344CB8AC3E}">
        <p14:creationId xmlns:p14="http://schemas.microsoft.com/office/powerpoint/2010/main" val="579216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492370" y="244363"/>
            <a:ext cx="4965580" cy="618522"/>
          </a:xfrm>
        </p:spPr>
        <p:txBody>
          <a:bodyPr>
            <a:normAutofit fontScale="90000"/>
          </a:bodyPr>
          <a:lstStyle/>
          <a:p>
            <a:pPr algn="ctr">
              <a:defRPr/>
            </a:pPr>
            <a:r>
              <a:rPr lang="en-US" b="1" dirty="0" smtClean="0"/>
              <a:t>Pricing</a:t>
            </a:r>
          </a:p>
        </p:txBody>
      </p:sp>
      <p:graphicFrame>
        <p:nvGraphicFramePr>
          <p:cNvPr id="2" name="Content Placeholder 1" title="Pricing"/>
          <p:cNvGraphicFramePr>
            <a:graphicFrameLocks noGrp="1"/>
          </p:cNvGraphicFramePr>
          <p:nvPr>
            <p:ph idx="1"/>
            <p:extLst>
              <p:ext uri="{D42A27DB-BD31-4B8C-83A1-F6EECF244321}">
                <p14:modId xmlns:p14="http://schemas.microsoft.com/office/powerpoint/2010/main" val="285147931"/>
              </p:ext>
            </p:extLst>
          </p:nvPr>
        </p:nvGraphicFramePr>
        <p:xfrm>
          <a:off x="545511" y="1047430"/>
          <a:ext cx="7969839" cy="5674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4" descr="Image of a piggy bank with coins droping into i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44648" y="862885"/>
            <a:ext cx="1467338" cy="220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3B1BF6D4-5649-4EA8-B2CB-E02BF91A4330}" type="slidenum">
              <a:rPr lang="en-US" smtClean="0"/>
              <a:pPr/>
              <a:t>16</a:t>
            </a:fld>
            <a:endParaRPr lang="en-US" dirty="0"/>
          </a:p>
        </p:txBody>
      </p:sp>
    </p:spTree>
    <p:extLst>
      <p:ext uri="{BB962C8B-B14F-4D97-AF65-F5344CB8AC3E}">
        <p14:creationId xmlns:p14="http://schemas.microsoft.com/office/powerpoint/2010/main" val="362329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371600" y="398230"/>
            <a:ext cx="6958693" cy="622192"/>
          </a:xfrm>
        </p:spPr>
        <p:txBody>
          <a:bodyPr>
            <a:normAutofit fontScale="90000"/>
          </a:bodyPr>
          <a:lstStyle/>
          <a:p>
            <a:pPr indent="0" algn="ctr" eaLnBrk="1" hangingPunct="1">
              <a:defRPr/>
            </a:pPr>
            <a:r>
              <a:rPr lang="en-US" b="1" dirty="0" smtClean="0"/>
              <a:t>Variable Priced Line Items &amp; Fee</a:t>
            </a:r>
          </a:p>
        </p:txBody>
      </p:sp>
      <p:sp>
        <p:nvSpPr>
          <p:cNvPr id="23555" name="Rectangle 3"/>
          <p:cNvSpPr>
            <a:spLocks noGrp="1" noChangeArrowheads="1"/>
          </p:cNvSpPr>
          <p:nvPr>
            <p:ph idx="1"/>
          </p:nvPr>
        </p:nvSpPr>
        <p:spPr>
          <a:xfrm>
            <a:off x="551119" y="1302411"/>
            <a:ext cx="7964229" cy="1130245"/>
          </a:xfrm>
          <a:solidFill>
            <a:schemeClr val="accent1">
              <a:alpha val="0"/>
            </a:schemeClr>
          </a:solidFill>
        </p:spPr>
        <p:txBody>
          <a:bodyPr tIns="91440" bIns="91440" anchor="ctr" anchorCtr="0">
            <a:normAutofit/>
          </a:bodyPr>
          <a:lstStyle/>
          <a:p>
            <a:pPr marL="347663" indent="-347663" eaLnBrk="1" hangingPunct="1">
              <a:buFont typeface="Wingdings" panose="05000000000000000000" pitchFamily="2" charset="2"/>
              <a:buChar char="Ø"/>
              <a:defRPr/>
            </a:pPr>
            <a:r>
              <a:rPr lang="en-US" sz="2800" dirty="0" smtClean="0"/>
              <a:t>All Line Items on SEWP </a:t>
            </a:r>
            <a:r>
              <a:rPr lang="en-US" dirty="0" smtClean="0"/>
              <a:t>have a Maximum </a:t>
            </a:r>
            <a:r>
              <a:rPr lang="en-US" sz="2800" dirty="0" smtClean="0"/>
              <a:t>Catalog Price, except:</a:t>
            </a:r>
            <a:endParaRPr lang="en-US" sz="800" dirty="0" smtClean="0"/>
          </a:p>
        </p:txBody>
      </p:sp>
      <p:graphicFrame>
        <p:nvGraphicFramePr>
          <p:cNvPr id="7" name="Diagram 6"/>
          <p:cNvGraphicFramePr/>
          <p:nvPr>
            <p:extLst>
              <p:ext uri="{D42A27DB-BD31-4B8C-83A1-F6EECF244321}">
                <p14:modId xmlns:p14="http://schemas.microsoft.com/office/powerpoint/2010/main" val="4018677209"/>
              </p:ext>
            </p:extLst>
          </p:nvPr>
        </p:nvGraphicFramePr>
        <p:xfrm>
          <a:off x="281445" y="2624353"/>
          <a:ext cx="8233904" cy="2339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3"/>
          <p:cNvSpPr txBox="1">
            <a:spLocks noChangeArrowheads="1"/>
          </p:cNvSpPr>
          <p:nvPr/>
        </p:nvSpPr>
        <p:spPr>
          <a:xfrm>
            <a:off x="1618057" y="5514125"/>
            <a:ext cx="5830349" cy="722441"/>
          </a:xfrm>
          <a:prstGeom prst="rect">
            <a:avLst/>
          </a:prstGeom>
          <a:solidFill>
            <a:schemeClr val="accent1">
              <a:alpha val="0"/>
            </a:schemeClr>
          </a:solidFill>
          <a:ln>
            <a:solidFill>
              <a:srgbClr val="336699"/>
            </a:solidFill>
          </a:ln>
        </p:spPr>
        <p:txBody>
          <a:bodyPr vert="horz" lIns="91440" tIns="91440" rIns="91440" bIns="9144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defRPr/>
            </a:pPr>
            <a:endParaRPr lang="en-US" dirty="0"/>
          </a:p>
        </p:txBody>
      </p:sp>
      <p:sp>
        <p:nvSpPr>
          <p:cNvPr id="3" name="Slide Number Placeholder 2"/>
          <p:cNvSpPr>
            <a:spLocks noGrp="1"/>
          </p:cNvSpPr>
          <p:nvPr>
            <p:ph type="sldNum" sz="quarter" idx="12"/>
          </p:nvPr>
        </p:nvSpPr>
        <p:spPr/>
        <p:txBody>
          <a:bodyPr/>
          <a:lstStyle/>
          <a:p>
            <a:fld id="{3B1BF6D4-5649-4EA8-B2CB-E02BF91A4330}" type="slidenum">
              <a:rPr lang="en-US" smtClean="0"/>
              <a:pPr/>
              <a:t>17</a:t>
            </a:fld>
            <a:endParaRPr lang="en-US" dirty="0"/>
          </a:p>
        </p:txBody>
      </p:sp>
      <p:sp>
        <p:nvSpPr>
          <p:cNvPr id="2" name="TextBox 1"/>
          <p:cNvSpPr txBox="1"/>
          <p:nvPr/>
        </p:nvSpPr>
        <p:spPr>
          <a:xfrm>
            <a:off x="1699933" y="5398293"/>
            <a:ext cx="5666599" cy="954107"/>
          </a:xfrm>
          <a:prstGeom prst="rect">
            <a:avLst/>
          </a:prstGeom>
          <a:noFill/>
          <a:ln>
            <a:solidFill>
              <a:srgbClr val="336699"/>
            </a:solidFill>
          </a:ln>
        </p:spPr>
        <p:txBody>
          <a:bodyPr wrap="square" rtlCol="0">
            <a:spAutoFit/>
          </a:bodyPr>
          <a:lstStyle/>
          <a:p>
            <a:pPr algn="ctr"/>
            <a:r>
              <a:rPr lang="en-US" sz="2800" dirty="0" smtClean="0">
                <a:latin typeface="+mn-lt"/>
              </a:rPr>
              <a:t>All Orders            0.34%</a:t>
            </a:r>
          </a:p>
          <a:p>
            <a:pPr algn="ctr"/>
            <a:r>
              <a:rPr lang="en-US" sz="2800" dirty="0" smtClean="0">
                <a:latin typeface="+mn-lt"/>
              </a:rPr>
              <a:t>Effective October 1, 2020</a:t>
            </a:r>
            <a:endParaRPr lang="en-US" sz="2800" dirty="0">
              <a:latin typeface="+mn-lt"/>
            </a:endParaRPr>
          </a:p>
        </p:txBody>
      </p:sp>
      <p:sp>
        <p:nvSpPr>
          <p:cNvPr id="5" name="Right Arrow 4"/>
          <p:cNvSpPr/>
          <p:nvPr/>
        </p:nvSpPr>
        <p:spPr>
          <a:xfrm>
            <a:off x="4517471" y="5552327"/>
            <a:ext cx="493059" cy="27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7810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80513" cy="1104900"/>
          </a:xfrm>
        </p:spPr>
        <p:txBody>
          <a:bodyPr>
            <a:normAutofit/>
          </a:bodyPr>
          <a:lstStyle/>
          <a:p>
            <a:pPr algn="ctr">
              <a:defRPr/>
            </a:pPr>
            <a:r>
              <a:rPr lang="en-US" sz="4000" b="1" dirty="0" smtClean="0"/>
              <a:t>Quoting</a:t>
            </a:r>
            <a:endParaRPr lang="en-US" sz="4000" b="1" dirty="0"/>
          </a:p>
        </p:txBody>
      </p:sp>
      <p:sp>
        <p:nvSpPr>
          <p:cNvPr id="27651" name="Content Placeholder 2"/>
          <p:cNvSpPr>
            <a:spLocks noGrp="1"/>
          </p:cNvSpPr>
          <p:nvPr>
            <p:ph idx="1"/>
          </p:nvPr>
        </p:nvSpPr>
        <p:spPr>
          <a:xfrm>
            <a:off x="586854" y="1007486"/>
            <a:ext cx="7928496" cy="5488847"/>
          </a:xfrm>
          <a:ln>
            <a:solidFill>
              <a:schemeClr val="accent1"/>
            </a:solidFill>
          </a:ln>
        </p:spPr>
        <p:txBody>
          <a:bodyPr>
            <a:noAutofit/>
          </a:bodyPr>
          <a:lstStyle/>
          <a:p>
            <a:r>
              <a:rPr lang="en-US" altLang="en-US" sz="1800" dirty="0" smtClean="0">
                <a:latin typeface="+mj-lt"/>
              </a:rPr>
              <a:t>All responses to requests from the SEWP Quote Request Tool shall be through CHOP quote tool.</a:t>
            </a:r>
          </a:p>
          <a:p>
            <a:pPr lvl="1"/>
            <a:r>
              <a:rPr lang="en-US" altLang="en-US" sz="1600" dirty="0" smtClean="0">
                <a:latin typeface="+mj-lt"/>
              </a:rPr>
              <a:t>Quotes may not under any circumstances be emailed directly to customer.</a:t>
            </a:r>
          </a:p>
          <a:p>
            <a:r>
              <a:rPr lang="en-US" altLang="en-US" sz="1800" dirty="0" smtClean="0">
                <a:latin typeface="+mj-lt"/>
              </a:rPr>
              <a:t>All CLINs </a:t>
            </a:r>
            <a:r>
              <a:rPr lang="en-US" altLang="en-US" sz="1800" b="1" dirty="0" smtClean="0">
                <a:latin typeface="+mj-lt"/>
              </a:rPr>
              <a:t>MUST</a:t>
            </a:r>
            <a:r>
              <a:rPr lang="en-US" altLang="en-US" sz="1800" dirty="0" smtClean="0">
                <a:latin typeface="+mj-lt"/>
              </a:rPr>
              <a:t> be on contract to respond to RFQs and MRRs</a:t>
            </a:r>
          </a:p>
          <a:p>
            <a:r>
              <a:rPr lang="en-US" altLang="en-US" sz="1800" dirty="0" smtClean="0">
                <a:latin typeface="+mj-lt"/>
              </a:rPr>
              <a:t>Verification File must be included with all quotes(.txt file) </a:t>
            </a:r>
          </a:p>
          <a:p>
            <a:pPr lvl="1"/>
            <a:r>
              <a:rPr lang="en-US" altLang="en-US" sz="1600" dirty="0" smtClean="0">
                <a:latin typeface="+mj-lt"/>
              </a:rPr>
              <a:t>Sample: </a:t>
            </a:r>
            <a:r>
              <a:rPr lang="en-US" altLang="en-US" sz="1600" dirty="0" err="1" smtClean="0">
                <a:latin typeface="+mj-lt"/>
              </a:rPr>
              <a:t>CLIN|Price|Quantity</a:t>
            </a:r>
            <a:endParaRPr lang="en-US" altLang="en-US" sz="1600" dirty="0" smtClean="0">
              <a:latin typeface="+mj-lt"/>
            </a:endParaRPr>
          </a:p>
          <a:p>
            <a:pPr lvl="1"/>
            <a:r>
              <a:rPr lang="en-US" altLang="en-US" sz="1600" dirty="0" smtClean="0">
                <a:latin typeface="+mj-lt"/>
              </a:rPr>
              <a:t>If verification file does not pass, quote does not pass</a:t>
            </a:r>
          </a:p>
          <a:p>
            <a:pPr lvl="1"/>
            <a:r>
              <a:rPr lang="en-US" altLang="en-US" sz="1600" dirty="0" smtClean="0">
                <a:latin typeface="+mj-lt"/>
              </a:rPr>
              <a:t>The CLINs and prices in the verification file must exactly match the quote</a:t>
            </a:r>
          </a:p>
          <a:p>
            <a:r>
              <a:rPr lang="en-US" altLang="en-US" sz="1800" dirty="0" smtClean="0">
                <a:latin typeface="+mj-lt"/>
              </a:rPr>
              <a:t>Accurate date should be visibly displayed on all quotes</a:t>
            </a:r>
          </a:p>
          <a:p>
            <a:pPr lvl="1">
              <a:buFont typeface="Wingdings" panose="05000000000000000000" pitchFamily="2" charset="2"/>
              <a:buChar char="ü"/>
            </a:pPr>
            <a:r>
              <a:rPr lang="en-US" altLang="en-US" sz="1600" dirty="0" smtClean="0">
                <a:latin typeface="+mj-lt"/>
              </a:rPr>
              <a:t>Valid Period</a:t>
            </a:r>
          </a:p>
          <a:p>
            <a:pPr lvl="1">
              <a:buFont typeface="Wingdings" panose="05000000000000000000" pitchFamily="2" charset="2"/>
              <a:buChar char="ü"/>
            </a:pPr>
            <a:r>
              <a:rPr lang="en-US" altLang="en-US" sz="1600" dirty="0" smtClean="0">
                <a:latin typeface="+mj-lt"/>
              </a:rPr>
              <a:t>Delivery Date</a:t>
            </a:r>
          </a:p>
          <a:p>
            <a:pPr lvl="1">
              <a:buFont typeface="Wingdings" panose="05000000000000000000" pitchFamily="2" charset="2"/>
              <a:buChar char="ü"/>
            </a:pPr>
            <a:endParaRPr lang="en-US" altLang="en-US" sz="2000" dirty="0" smtClean="0">
              <a:latin typeface="+mj-lt"/>
            </a:endParaRPr>
          </a:p>
          <a:p>
            <a:pPr marL="0" indent="0">
              <a:buNone/>
            </a:pPr>
            <a:r>
              <a:rPr lang="en-US" altLang="en-US" sz="2400" b="1" dirty="0" smtClean="0">
                <a:latin typeface="+mj-lt"/>
              </a:rPr>
              <a:t>Customer Communication</a:t>
            </a:r>
            <a:endParaRPr lang="en-US" altLang="en-US" sz="1800" b="1" dirty="0">
              <a:latin typeface="+mj-lt"/>
            </a:endParaRPr>
          </a:p>
          <a:p>
            <a:r>
              <a:rPr lang="en-US" altLang="en-US" sz="1800" dirty="0" smtClean="0">
                <a:latin typeface="+mj-lt"/>
              </a:rPr>
              <a:t>Question &amp; Answer</a:t>
            </a:r>
          </a:p>
          <a:p>
            <a:pPr lvl="1"/>
            <a:r>
              <a:rPr lang="en-US" altLang="en-US" sz="1600" dirty="0" smtClean="0">
                <a:latin typeface="+mj-lt"/>
              </a:rPr>
              <a:t>Would Quote</a:t>
            </a:r>
          </a:p>
          <a:p>
            <a:r>
              <a:rPr lang="en-US" altLang="en-US" sz="1800" dirty="0" smtClean="0">
                <a:latin typeface="+mj-lt"/>
              </a:rPr>
              <a:t>Plan to Quote</a:t>
            </a:r>
            <a:endParaRPr lang="en-US" altLang="en-US" sz="2400" dirty="0" smtClean="0">
              <a:latin typeface="+mj-lt"/>
            </a:endParaRPr>
          </a:p>
        </p:txBody>
      </p:sp>
      <p:sp>
        <p:nvSpPr>
          <p:cNvPr id="4" name="Slide Number Placeholder 3"/>
          <p:cNvSpPr>
            <a:spLocks noGrp="1"/>
          </p:cNvSpPr>
          <p:nvPr>
            <p:ph type="sldNum" sz="quarter" idx="12"/>
          </p:nvPr>
        </p:nvSpPr>
        <p:spPr/>
        <p:txBody>
          <a:bodyPr/>
          <a:lstStyle/>
          <a:p>
            <a:fld id="{3B1BF6D4-5649-4EA8-B2CB-E02BF91A4330}" type="slidenum">
              <a:rPr lang="en-US" smtClean="0"/>
              <a:pPr/>
              <a:t>18</a:t>
            </a:fld>
            <a:endParaRPr lang="en-US" dirty="0"/>
          </a:p>
        </p:txBody>
      </p:sp>
      <p:pic>
        <p:nvPicPr>
          <p:cNvPr id="3" name="Picture 2" descr="Help Desk Services &amp; Technical Support"/>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5878" y="4214626"/>
            <a:ext cx="3212588" cy="2141725"/>
          </a:xfrm>
          <a:prstGeom prst="rect">
            <a:avLst/>
          </a:prstGeom>
        </p:spPr>
      </p:pic>
    </p:spTree>
    <p:extLst>
      <p:ext uri="{BB962C8B-B14F-4D97-AF65-F5344CB8AC3E}">
        <p14:creationId xmlns:p14="http://schemas.microsoft.com/office/powerpoint/2010/main" val="2579401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2370" y="244363"/>
            <a:ext cx="7022980" cy="622192"/>
          </a:xfrm>
        </p:spPr>
        <p:txBody>
          <a:bodyPr>
            <a:normAutofit fontScale="90000"/>
          </a:bodyPr>
          <a:lstStyle/>
          <a:p>
            <a:pPr algn="ctr"/>
            <a:r>
              <a:rPr lang="en-US" b="1" dirty="0" smtClean="0"/>
              <a:t>Quote Verification File</a:t>
            </a:r>
            <a:endParaRPr lang="en-US" dirty="0"/>
          </a:p>
        </p:txBody>
      </p:sp>
      <p:sp>
        <p:nvSpPr>
          <p:cNvPr id="6" name="Slide Number Placeholder 5"/>
          <p:cNvSpPr>
            <a:spLocks noGrp="1"/>
          </p:cNvSpPr>
          <p:nvPr>
            <p:ph type="sldNum" sz="quarter" idx="12"/>
          </p:nvPr>
        </p:nvSpPr>
        <p:spPr>
          <a:xfrm>
            <a:off x="6592270" y="6239393"/>
            <a:ext cx="2057400" cy="365125"/>
          </a:xfrm>
        </p:spPr>
        <p:txBody>
          <a:bodyPr/>
          <a:lstStyle/>
          <a:p>
            <a:fld id="{3B1BF6D4-5649-4EA8-B2CB-E02BF91A4330}" type="slidenum">
              <a:rPr lang="en-US" smtClean="0"/>
              <a:pPr/>
              <a:t>19</a:t>
            </a:fld>
            <a:endParaRPr lang="en-US" dirty="0"/>
          </a:p>
        </p:txBody>
      </p:sp>
      <p:sp>
        <p:nvSpPr>
          <p:cNvPr id="3" name="Content Placeholder 2"/>
          <p:cNvSpPr>
            <a:spLocks noGrp="1"/>
          </p:cNvSpPr>
          <p:nvPr>
            <p:ph idx="1"/>
          </p:nvPr>
        </p:nvSpPr>
        <p:spPr>
          <a:xfrm>
            <a:off x="623455" y="1126241"/>
            <a:ext cx="8026215" cy="5245062"/>
          </a:xfrm>
        </p:spPr>
        <p:txBody>
          <a:bodyPr tIns="91440" bIns="91440" anchor="b" anchorCtr="0">
            <a:normAutofit fontScale="92500" lnSpcReduction="10000"/>
          </a:bodyPr>
          <a:lstStyle/>
          <a:p>
            <a:pPr>
              <a:spcBef>
                <a:spcPts val="600"/>
              </a:spcBef>
              <a:defRPr/>
            </a:pPr>
            <a:r>
              <a:rPr lang="en-US" dirty="0">
                <a:latin typeface="+mj-lt"/>
              </a:rPr>
              <a:t>Verifies items are on contract / within scope</a:t>
            </a:r>
          </a:p>
          <a:p>
            <a:pPr>
              <a:spcBef>
                <a:spcPts val="600"/>
              </a:spcBef>
              <a:defRPr/>
            </a:pPr>
            <a:r>
              <a:rPr lang="en-US" dirty="0">
                <a:latin typeface="+mj-lt"/>
              </a:rPr>
              <a:t>Verifies quoted price is at or below contract price</a:t>
            </a:r>
          </a:p>
          <a:p>
            <a:pPr>
              <a:spcBef>
                <a:spcPts val="600"/>
              </a:spcBef>
              <a:defRPr/>
            </a:pPr>
            <a:r>
              <a:rPr lang="en-US" b="1" kern="0" dirty="0">
                <a:latin typeface="+mj-lt"/>
              </a:rPr>
              <a:t>Supply Chain – Level of Provider Authorization</a:t>
            </a:r>
          </a:p>
          <a:p>
            <a:pPr lvl="1"/>
            <a:r>
              <a:rPr lang="en-US" dirty="0">
                <a:latin typeface="+mj-lt"/>
              </a:rPr>
              <a:t>Authorized/Approved reseller* (verified with OEM)</a:t>
            </a:r>
          </a:p>
          <a:p>
            <a:pPr lvl="1"/>
            <a:r>
              <a:rPr lang="en-US" dirty="0" smtClean="0">
                <a:latin typeface="+mj-lt"/>
              </a:rPr>
              <a:t>Unverified </a:t>
            </a:r>
            <a:r>
              <a:rPr lang="en-US" dirty="0">
                <a:latin typeface="+mj-lt"/>
              </a:rPr>
              <a:t>relationship</a:t>
            </a:r>
          </a:p>
          <a:p>
            <a:pPr marL="0" indent="0">
              <a:buNone/>
            </a:pPr>
            <a:r>
              <a:rPr lang="en-US" sz="1800" dirty="0">
                <a:latin typeface="+mj-lt"/>
              </a:rPr>
              <a:t>*</a:t>
            </a:r>
            <a:r>
              <a:rPr lang="en-US" sz="1900" dirty="0">
                <a:latin typeface="+mj-lt"/>
              </a:rPr>
              <a:t>Authorized/Approved Resellers are defined as:  A reseller who is known by the OEM and the OEM has verified that a Government purchase from that reseller is considered to be legitimate / authorized.</a:t>
            </a:r>
          </a:p>
          <a:p>
            <a:endParaRPr lang="en-US" sz="1100" dirty="0">
              <a:latin typeface="+mj-lt"/>
            </a:endParaRPr>
          </a:p>
          <a:p>
            <a:pPr>
              <a:spcBef>
                <a:spcPts val="600"/>
              </a:spcBef>
              <a:defRPr/>
            </a:pPr>
            <a:r>
              <a:rPr lang="en-US" b="1" kern="0" dirty="0">
                <a:latin typeface="+mj-lt"/>
              </a:rPr>
              <a:t>Trade Agreements Act (TAA)</a:t>
            </a:r>
          </a:p>
          <a:p>
            <a:pPr lvl="1"/>
            <a:r>
              <a:rPr lang="en-US" dirty="0">
                <a:latin typeface="+mj-lt"/>
              </a:rPr>
              <a:t>Compliant</a:t>
            </a:r>
          </a:p>
          <a:p>
            <a:pPr lvl="1"/>
            <a:r>
              <a:rPr lang="en-US" dirty="0">
                <a:latin typeface="+mj-lt"/>
              </a:rPr>
              <a:t>Not Compliant  (may require exception under  FAR 25.401)</a:t>
            </a:r>
          </a:p>
          <a:p>
            <a:pPr lvl="1"/>
            <a:r>
              <a:rPr lang="en-US" dirty="0">
                <a:latin typeface="+mj-lt"/>
              </a:rPr>
              <a:t>Not Applicable</a:t>
            </a:r>
          </a:p>
          <a:p>
            <a:r>
              <a:rPr lang="en-US" b="1" kern="0" dirty="0">
                <a:latin typeface="+mj-lt"/>
              </a:rPr>
              <a:t>EPEAT (</a:t>
            </a:r>
            <a:r>
              <a:rPr lang="en-US" b="1" dirty="0">
                <a:latin typeface="+mj-lt"/>
              </a:rPr>
              <a:t>Electronic Product Environmental Assessment Tool) </a:t>
            </a:r>
            <a:r>
              <a:rPr lang="en-US" b="1" kern="0" dirty="0">
                <a:latin typeface="+mj-lt"/>
              </a:rPr>
              <a:t>compliance</a:t>
            </a:r>
            <a:endParaRPr lang="en-US" b="1" dirty="0">
              <a:latin typeface="+mj-lt"/>
            </a:endParaRPr>
          </a:p>
        </p:txBody>
      </p:sp>
    </p:spTree>
    <p:extLst>
      <p:ext uri="{BB962C8B-B14F-4D97-AF65-F5344CB8AC3E}">
        <p14:creationId xmlns:p14="http://schemas.microsoft.com/office/powerpoint/2010/main" val="3687479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886" y="295940"/>
            <a:ext cx="8380228" cy="622192"/>
          </a:xfrm>
        </p:spPr>
        <p:txBody>
          <a:bodyPr>
            <a:normAutofit fontScale="90000"/>
          </a:bodyPr>
          <a:lstStyle/>
          <a:p>
            <a:pPr algn="ctr"/>
            <a:r>
              <a:rPr lang="en-US" b="1" dirty="0">
                <a:latin typeface="+mn-lt"/>
              </a:rPr>
              <a:t>Agenda</a:t>
            </a:r>
            <a:endParaRPr lang="en-US" dirty="0">
              <a:latin typeface="+mn-lt"/>
            </a:endParaRPr>
          </a:p>
        </p:txBody>
      </p:sp>
      <p:sp>
        <p:nvSpPr>
          <p:cNvPr id="3" name="Content Placeholder 2"/>
          <p:cNvSpPr>
            <a:spLocks noGrp="1"/>
          </p:cNvSpPr>
          <p:nvPr>
            <p:ph idx="1"/>
          </p:nvPr>
        </p:nvSpPr>
        <p:spPr>
          <a:xfrm>
            <a:off x="1635401" y="2308171"/>
            <a:ext cx="5873198" cy="2743200"/>
          </a:xfrm>
          <a:ln>
            <a:noFill/>
          </a:ln>
        </p:spPr>
        <p:txBody>
          <a:bodyPr tIns="91440" bIns="91440" anchor="ctr" anchorCtr="0">
            <a:normAutofit fontScale="85000" lnSpcReduction="20000"/>
          </a:bodyPr>
          <a:lstStyle/>
          <a:p>
            <a:pPr marL="571500" indent="-571500">
              <a:spcBef>
                <a:spcPts val="2400"/>
              </a:spcBef>
              <a:buFont typeface="+mj-lt"/>
              <a:buAutoNum type="romanUcPeriod"/>
            </a:pPr>
            <a:r>
              <a:rPr lang="en-US" b="1" dirty="0" smtClean="0">
                <a:latin typeface="+mj-lt"/>
              </a:rPr>
              <a:t>  Introductions</a:t>
            </a:r>
            <a:endParaRPr lang="en-US" b="1" dirty="0">
              <a:latin typeface="+mj-lt"/>
            </a:endParaRPr>
          </a:p>
          <a:p>
            <a:pPr marL="571500" indent="-571500">
              <a:spcBef>
                <a:spcPts val="2400"/>
              </a:spcBef>
              <a:buFont typeface="+mj-lt"/>
              <a:buAutoNum type="romanUcPeriod"/>
            </a:pPr>
            <a:r>
              <a:rPr lang="en-US" b="1" dirty="0" smtClean="0">
                <a:latin typeface="+mj-lt"/>
              </a:rPr>
              <a:t>  SEWP Overview</a:t>
            </a:r>
          </a:p>
          <a:p>
            <a:pPr marL="685800" indent="-685800">
              <a:spcBef>
                <a:spcPts val="2400"/>
              </a:spcBef>
              <a:buFont typeface="+mj-lt"/>
              <a:buAutoNum type="romanUcPeriod"/>
            </a:pPr>
            <a:r>
              <a:rPr lang="en-US" b="1" dirty="0" smtClean="0">
                <a:latin typeface="+mj-lt"/>
              </a:rPr>
              <a:t>Web</a:t>
            </a:r>
          </a:p>
          <a:p>
            <a:pPr marL="571500" indent="-571500">
              <a:spcBef>
                <a:spcPts val="2400"/>
              </a:spcBef>
              <a:buFont typeface="+mj-lt"/>
              <a:buAutoNum type="romanUcPeriod"/>
            </a:pPr>
            <a:r>
              <a:rPr lang="en-US" b="1" dirty="0">
                <a:latin typeface="+mj-lt"/>
              </a:rPr>
              <a:t> </a:t>
            </a:r>
            <a:r>
              <a:rPr lang="en-US" b="1" dirty="0" smtClean="0">
                <a:latin typeface="+mj-lt"/>
              </a:rPr>
              <a:t> Q&amp;A </a:t>
            </a:r>
            <a:endParaRPr lang="en-US" b="1" dirty="0">
              <a:latin typeface="+mj-lt"/>
            </a:endParaRPr>
          </a:p>
          <a:p>
            <a:pPr marL="571500" indent="-571500">
              <a:spcBef>
                <a:spcPts val="2400"/>
              </a:spcBef>
              <a:buFont typeface="+mj-lt"/>
              <a:buAutoNum type="romanUcPeriod"/>
            </a:pPr>
            <a:r>
              <a:rPr lang="en-US" b="1" dirty="0" smtClean="0">
                <a:latin typeface="+mj-lt"/>
              </a:rPr>
              <a:t>  Conclusion</a:t>
            </a:r>
            <a:endParaRPr lang="en-US" b="1" dirty="0">
              <a:latin typeface="+mj-lt"/>
            </a:endParaRPr>
          </a:p>
        </p:txBody>
      </p:sp>
      <p:sp>
        <p:nvSpPr>
          <p:cNvPr id="4" name="Slide Number Placeholder 3"/>
          <p:cNvSpPr>
            <a:spLocks noGrp="1"/>
          </p:cNvSpPr>
          <p:nvPr>
            <p:ph type="sldNum" sz="quarter" idx="12"/>
          </p:nvPr>
        </p:nvSpPr>
        <p:spPr/>
        <p:txBody>
          <a:bodyPr/>
          <a:lstStyle/>
          <a:p>
            <a:fld id="{3B1BF6D4-5649-4EA8-B2CB-E02BF91A4330}" type="slidenum">
              <a:rPr lang="en-US" smtClean="0"/>
              <a:pPr/>
              <a:t>2</a:t>
            </a:fld>
            <a:endParaRPr lang="en-US" dirty="0"/>
          </a:p>
        </p:txBody>
      </p:sp>
    </p:spTree>
    <p:extLst>
      <p:ext uri="{BB962C8B-B14F-4D97-AF65-F5344CB8AC3E}">
        <p14:creationId xmlns:p14="http://schemas.microsoft.com/office/powerpoint/2010/main" val="30925664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0930" y="211112"/>
            <a:ext cx="7022980" cy="622192"/>
          </a:xfrm>
        </p:spPr>
        <p:txBody>
          <a:bodyPr>
            <a:normAutofit fontScale="90000"/>
          </a:bodyPr>
          <a:lstStyle/>
          <a:p>
            <a:pPr algn="ctr"/>
            <a:r>
              <a:rPr lang="en-US" b="1" dirty="0" smtClean="0"/>
              <a:t>Order Processing</a:t>
            </a:r>
            <a:endParaRPr lang="en-US" dirty="0"/>
          </a:p>
        </p:txBody>
      </p:sp>
      <p:sp>
        <p:nvSpPr>
          <p:cNvPr id="6" name="Slide Number Placeholder 5"/>
          <p:cNvSpPr>
            <a:spLocks noGrp="1"/>
          </p:cNvSpPr>
          <p:nvPr>
            <p:ph type="sldNum" sz="quarter" idx="12"/>
          </p:nvPr>
        </p:nvSpPr>
        <p:spPr>
          <a:xfrm>
            <a:off x="6592270" y="6239393"/>
            <a:ext cx="2057400" cy="365125"/>
          </a:xfrm>
        </p:spPr>
        <p:txBody>
          <a:bodyPr/>
          <a:lstStyle/>
          <a:p>
            <a:fld id="{3B1BF6D4-5649-4EA8-B2CB-E02BF91A4330}" type="slidenum">
              <a:rPr lang="en-US" smtClean="0"/>
              <a:pPr/>
              <a:t>20</a:t>
            </a:fld>
            <a:endParaRPr lang="en-US" dirty="0"/>
          </a:p>
        </p:txBody>
      </p:sp>
      <p:sp>
        <p:nvSpPr>
          <p:cNvPr id="3" name="Content Placeholder 2"/>
          <p:cNvSpPr>
            <a:spLocks noGrp="1"/>
          </p:cNvSpPr>
          <p:nvPr>
            <p:ph idx="1"/>
          </p:nvPr>
        </p:nvSpPr>
        <p:spPr>
          <a:xfrm>
            <a:off x="561860" y="1236261"/>
            <a:ext cx="8087810" cy="5005163"/>
          </a:xfrm>
        </p:spPr>
        <p:txBody>
          <a:bodyPr tIns="91440" bIns="91440" anchor="b" anchorCtr="0">
            <a:normAutofit/>
          </a:bodyPr>
          <a:lstStyle/>
          <a:p>
            <a:r>
              <a:rPr lang="en-US" sz="2400" dirty="0" smtClean="0">
                <a:latin typeface="+mj-lt"/>
              </a:rPr>
              <a:t>All paperwork (Delivery Orders and Modifications) must be sent </a:t>
            </a:r>
            <a:r>
              <a:rPr lang="en-US" sz="2400" dirty="0">
                <a:latin typeface="+mj-lt"/>
              </a:rPr>
              <a:t>to SEWP Program Management Office (PMO) via </a:t>
            </a:r>
            <a:r>
              <a:rPr lang="en-US" sz="2400" dirty="0" smtClean="0">
                <a:latin typeface="+mj-lt"/>
                <a:hlinkClick r:id="rId3"/>
              </a:rPr>
              <a:t>sewporders@sewp.nasa.gov</a:t>
            </a:r>
            <a:r>
              <a:rPr lang="en-US" sz="2400" dirty="0" smtClean="0">
                <a:latin typeface="+mj-lt"/>
              </a:rPr>
              <a:t>  </a:t>
            </a:r>
          </a:p>
          <a:p>
            <a:pPr lvl="1"/>
            <a:r>
              <a:rPr lang="en-US" sz="2000" dirty="0" smtClean="0">
                <a:latin typeface="+mj-lt"/>
              </a:rPr>
              <a:t>Receipt of all paperwork is acknowledged via e-mail</a:t>
            </a:r>
          </a:p>
          <a:p>
            <a:r>
              <a:rPr lang="en-US" sz="2400" dirty="0" smtClean="0">
                <a:latin typeface="+mj-lt"/>
              </a:rPr>
              <a:t>Orders are verified </a:t>
            </a:r>
            <a:r>
              <a:rPr lang="en-US" sz="2400" dirty="0">
                <a:latin typeface="+mj-lt"/>
              </a:rPr>
              <a:t>by PMO </a:t>
            </a:r>
            <a:endParaRPr lang="en-US" sz="2400" dirty="0" smtClean="0">
              <a:latin typeface="+mj-lt"/>
            </a:endParaRPr>
          </a:p>
          <a:p>
            <a:pPr lvl="1"/>
            <a:r>
              <a:rPr lang="en-US" sz="2000" dirty="0" smtClean="0">
                <a:latin typeface="+mj-lt"/>
              </a:rPr>
              <a:t>All ordered items are on Contract</a:t>
            </a:r>
          </a:p>
          <a:p>
            <a:pPr lvl="1"/>
            <a:r>
              <a:rPr lang="en-US" sz="2000" dirty="0" smtClean="0">
                <a:latin typeface="+mj-lt"/>
              </a:rPr>
              <a:t>All pricing is at or below the contract price</a:t>
            </a:r>
            <a:endParaRPr lang="en-US" sz="2000" dirty="0">
              <a:latin typeface="+mj-lt"/>
            </a:endParaRPr>
          </a:p>
          <a:p>
            <a:r>
              <a:rPr lang="en-US" sz="2400" dirty="0" smtClean="0">
                <a:latin typeface="+mj-lt"/>
              </a:rPr>
              <a:t>Verified Orders forwarded to </a:t>
            </a:r>
            <a:r>
              <a:rPr lang="en-US" sz="2400" dirty="0">
                <a:latin typeface="+mj-lt"/>
              </a:rPr>
              <a:t>Contract </a:t>
            </a:r>
            <a:r>
              <a:rPr lang="en-US" sz="2400" dirty="0" smtClean="0">
                <a:latin typeface="+mj-lt"/>
              </a:rPr>
              <a:t>Holder</a:t>
            </a:r>
          </a:p>
          <a:p>
            <a:pPr lvl="1"/>
            <a:r>
              <a:rPr lang="en-US" sz="2000" dirty="0" smtClean="0">
                <a:latin typeface="+mj-lt"/>
              </a:rPr>
              <a:t>Order processing completed within a few hours of receipt of order</a:t>
            </a:r>
          </a:p>
          <a:p>
            <a:pPr lvl="1"/>
            <a:r>
              <a:rPr lang="en-US" sz="2000" dirty="0" smtClean="0">
                <a:latin typeface="+mj-lt"/>
              </a:rPr>
              <a:t>Procurement personnel are notified when the order is forwarded to the Contract holder</a:t>
            </a:r>
            <a:endParaRPr lang="en-US" sz="2000" dirty="0">
              <a:latin typeface="+mj-lt"/>
            </a:endParaRPr>
          </a:p>
          <a:p>
            <a:endParaRPr lang="en-US" sz="3000" dirty="0"/>
          </a:p>
        </p:txBody>
      </p:sp>
    </p:spTree>
    <p:extLst>
      <p:ext uri="{BB962C8B-B14F-4D97-AF65-F5344CB8AC3E}">
        <p14:creationId xmlns:p14="http://schemas.microsoft.com/office/powerpoint/2010/main" val="11512721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341" y="104843"/>
            <a:ext cx="8005396" cy="622192"/>
          </a:xfrm>
        </p:spPr>
        <p:txBody>
          <a:bodyPr>
            <a:noAutofit/>
          </a:bodyPr>
          <a:lstStyle/>
          <a:p>
            <a:pPr algn="ctr">
              <a:defRPr/>
            </a:pPr>
            <a:r>
              <a:rPr lang="en-US" sz="4000" b="1" dirty="0" smtClean="0"/>
              <a:t>Post-Award Guidance </a:t>
            </a:r>
            <a:br>
              <a:rPr lang="en-US" sz="4000" b="1" dirty="0" smtClean="0"/>
            </a:br>
            <a:r>
              <a:rPr lang="en-US" sz="2400" b="1" u="sng" dirty="0" smtClean="0"/>
              <a:t>FAR 16.505</a:t>
            </a:r>
            <a:endParaRPr lang="en-US" sz="4000" b="1" dirty="0"/>
          </a:p>
        </p:txBody>
      </p:sp>
      <p:sp>
        <p:nvSpPr>
          <p:cNvPr id="6" name="Freeform 5"/>
          <p:cNvSpPr/>
          <p:nvPr/>
        </p:nvSpPr>
        <p:spPr>
          <a:xfrm>
            <a:off x="517793" y="957329"/>
            <a:ext cx="8152481" cy="5608724"/>
          </a:xfrm>
          <a:custGeom>
            <a:avLst/>
            <a:gdLst>
              <a:gd name="connsiteX0" fmla="*/ 0 w 7910248"/>
              <a:gd name="connsiteY0" fmla="*/ 0 h 4425325"/>
              <a:gd name="connsiteX1" fmla="*/ 7910248 w 7910248"/>
              <a:gd name="connsiteY1" fmla="*/ 0 h 4425325"/>
              <a:gd name="connsiteX2" fmla="*/ 7910248 w 7910248"/>
              <a:gd name="connsiteY2" fmla="*/ 4425325 h 4425325"/>
              <a:gd name="connsiteX3" fmla="*/ 0 w 7910248"/>
              <a:gd name="connsiteY3" fmla="*/ 4425325 h 4425325"/>
              <a:gd name="connsiteX4" fmla="*/ 0 w 7910248"/>
              <a:gd name="connsiteY4" fmla="*/ 0 h 442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10248" h="4425325">
                <a:moveTo>
                  <a:pt x="0" y="0"/>
                </a:moveTo>
                <a:lnTo>
                  <a:pt x="7910248" y="0"/>
                </a:lnTo>
                <a:lnTo>
                  <a:pt x="7910248" y="4425325"/>
                </a:lnTo>
                <a:lnTo>
                  <a:pt x="0" y="4425325"/>
                </a:lnTo>
                <a:lnTo>
                  <a:pt x="0" y="0"/>
                </a:lnTo>
                <a:close/>
              </a:path>
            </a:pathLst>
          </a:custGeom>
          <a:solidFill>
            <a:schemeClr val="bg1">
              <a:alpha val="90000"/>
            </a:scheme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344488" lvl="1" indent="-342900" algn="l" defTabSz="889000" rtl="0">
              <a:lnSpc>
                <a:spcPct val="90000"/>
              </a:lnSpc>
              <a:spcBef>
                <a:spcPct val="0"/>
              </a:spcBef>
              <a:spcAft>
                <a:spcPct val="15000"/>
              </a:spcAft>
              <a:buFont typeface="Arial" panose="020B0604020202020204" pitchFamily="34" charset="0"/>
              <a:buChar char="•"/>
            </a:pPr>
            <a:r>
              <a:rPr lang="en-US" kern="1200" dirty="0" smtClean="0">
                <a:latin typeface="+mj-lt"/>
              </a:rPr>
              <a:t>SEWP PMO notifies Contract Holders when </a:t>
            </a:r>
            <a:r>
              <a:rPr lang="en-US" dirty="0">
                <a:latin typeface="+mj-lt"/>
              </a:rPr>
              <a:t>o</a:t>
            </a:r>
            <a:r>
              <a:rPr lang="en-US" dirty="0" smtClean="0">
                <a:latin typeface="+mj-lt"/>
              </a:rPr>
              <a:t>rder is </a:t>
            </a:r>
            <a:r>
              <a:rPr lang="en-US" kern="1200" dirty="0" smtClean="0">
                <a:latin typeface="+mj-lt"/>
              </a:rPr>
              <a:t>awarded</a:t>
            </a:r>
            <a:endParaRPr lang="en-US" cap="small" dirty="0">
              <a:latin typeface="+mj-lt"/>
            </a:endParaRPr>
          </a:p>
          <a:p>
            <a:pPr marL="801688" lvl="2" indent="-342900" defTabSz="889000">
              <a:lnSpc>
                <a:spcPct val="90000"/>
              </a:lnSpc>
              <a:spcAft>
                <a:spcPct val="15000"/>
              </a:spcAft>
              <a:buFont typeface="Arial" panose="020B0604020202020204" pitchFamily="34" charset="0"/>
              <a:buChar char="•"/>
            </a:pPr>
            <a:r>
              <a:rPr lang="en-US" sz="2000" kern="1200" dirty="0" smtClean="0">
                <a:latin typeface="+mj-lt"/>
              </a:rPr>
              <a:t>SEWP PMO does not divulge awardee or award information</a:t>
            </a:r>
          </a:p>
          <a:p>
            <a:pPr marL="344488" lvl="1" indent="-342900" algn="l" defTabSz="889000" rtl="0">
              <a:lnSpc>
                <a:spcPct val="90000"/>
              </a:lnSpc>
              <a:spcBef>
                <a:spcPct val="0"/>
              </a:spcBef>
              <a:spcAft>
                <a:spcPct val="15000"/>
              </a:spcAft>
              <a:buFont typeface="Arial" panose="020B0604020202020204" pitchFamily="34" charset="0"/>
              <a:buChar char="•"/>
            </a:pPr>
            <a:r>
              <a:rPr lang="en-US" kern="1200" cap="small" baseline="0" dirty="0" smtClean="0">
                <a:latin typeface="+mj-lt"/>
              </a:rPr>
              <a:t>Orders less than $</a:t>
            </a:r>
            <a:r>
              <a:rPr lang="en-US" cap="small" dirty="0" smtClean="0">
                <a:latin typeface="+mj-lt"/>
              </a:rPr>
              <a:t>6 </a:t>
            </a:r>
            <a:r>
              <a:rPr lang="en-US" kern="1200" cap="small" baseline="0" dirty="0" smtClean="0">
                <a:latin typeface="+mj-lt"/>
              </a:rPr>
              <a:t>Million </a:t>
            </a:r>
            <a:endParaRPr lang="en-US" kern="1200" cap="small" baseline="0" dirty="0">
              <a:latin typeface="+mj-lt"/>
            </a:endParaRPr>
          </a:p>
          <a:p>
            <a:pPr marL="747712" lvl="2" indent="-342900" algn="l" defTabSz="889000" rtl="0">
              <a:lnSpc>
                <a:spcPct val="90000"/>
              </a:lnSpc>
              <a:spcBef>
                <a:spcPct val="0"/>
              </a:spcBef>
              <a:spcAft>
                <a:spcPct val="15000"/>
              </a:spcAft>
              <a:buFont typeface="Arial" panose="020B0604020202020204" pitchFamily="34" charset="0"/>
              <a:buChar char="•"/>
            </a:pPr>
            <a:r>
              <a:rPr lang="en-US" sz="2000" kern="1200" dirty="0" smtClean="0">
                <a:latin typeface="+mj-lt"/>
              </a:rPr>
              <a:t>Post-award debriefs and award notification are at the Issuing Agency’s discretion</a:t>
            </a:r>
            <a:endParaRPr lang="en-US" sz="2000" kern="1200" dirty="0">
              <a:latin typeface="+mj-lt"/>
            </a:endParaRPr>
          </a:p>
          <a:p>
            <a:pPr marL="747712" lvl="2" indent="-342900" algn="l" defTabSz="889000" rtl="0">
              <a:lnSpc>
                <a:spcPct val="90000"/>
              </a:lnSpc>
              <a:spcBef>
                <a:spcPct val="0"/>
              </a:spcBef>
              <a:spcAft>
                <a:spcPct val="15000"/>
              </a:spcAft>
              <a:buFont typeface="Arial" panose="020B0604020202020204" pitchFamily="34" charset="0"/>
              <a:buChar char="•"/>
            </a:pPr>
            <a:r>
              <a:rPr lang="en-US" sz="2000" b="0" kern="1200" dirty="0" smtClean="0">
                <a:latin typeface="+mj-lt"/>
              </a:rPr>
              <a:t>Quote Request Tool includes </a:t>
            </a:r>
            <a:r>
              <a:rPr lang="en-US" sz="2000" b="0" i="1" kern="1200" dirty="0" smtClean="0">
                <a:latin typeface="+mj-lt"/>
              </a:rPr>
              <a:t>optional</a:t>
            </a:r>
            <a:r>
              <a:rPr lang="en-US" sz="2000" b="0" kern="1200" dirty="0" smtClean="0">
                <a:latin typeface="+mj-lt"/>
              </a:rPr>
              <a:t> Award Notification function</a:t>
            </a:r>
            <a:endParaRPr lang="en-US" sz="2000" b="0" kern="1200" dirty="0">
              <a:latin typeface="+mj-lt"/>
            </a:endParaRPr>
          </a:p>
          <a:p>
            <a:pPr marL="342900" lvl="1" indent="-342900" algn="l" defTabSz="889000" rtl="0">
              <a:lnSpc>
                <a:spcPct val="90000"/>
              </a:lnSpc>
              <a:spcBef>
                <a:spcPct val="0"/>
              </a:spcBef>
              <a:spcAft>
                <a:spcPct val="15000"/>
              </a:spcAft>
              <a:buFont typeface="Arial" panose="020B0604020202020204" pitchFamily="34" charset="0"/>
              <a:buChar char="•"/>
            </a:pPr>
            <a:r>
              <a:rPr lang="en-US" kern="1200" cap="small" baseline="0" dirty="0" smtClean="0">
                <a:latin typeface="+mj-lt"/>
              </a:rPr>
              <a:t>Orders of $</a:t>
            </a:r>
            <a:r>
              <a:rPr lang="en-US" cap="small" dirty="0">
                <a:latin typeface="+mj-lt"/>
              </a:rPr>
              <a:t>6</a:t>
            </a:r>
            <a:r>
              <a:rPr lang="en-US" kern="1200" cap="small" baseline="0" dirty="0" smtClean="0">
                <a:latin typeface="+mj-lt"/>
              </a:rPr>
              <a:t> Million or more</a:t>
            </a:r>
            <a:endParaRPr lang="en-US" kern="1200" cap="small" baseline="0" dirty="0">
              <a:latin typeface="+mj-lt"/>
            </a:endParaRPr>
          </a:p>
          <a:p>
            <a:pPr marL="747712" lvl="2" indent="-342900" algn="l" defTabSz="889000" rtl="0">
              <a:lnSpc>
                <a:spcPct val="90000"/>
              </a:lnSpc>
              <a:spcBef>
                <a:spcPct val="0"/>
              </a:spcBef>
              <a:spcAft>
                <a:spcPct val="15000"/>
              </a:spcAft>
              <a:buFont typeface="Arial" panose="020B0604020202020204" pitchFamily="34" charset="0"/>
              <a:buChar char="•"/>
            </a:pPr>
            <a:r>
              <a:rPr lang="en-US" sz="2000" kern="1200" dirty="0" smtClean="0">
                <a:latin typeface="+mj-lt"/>
              </a:rPr>
              <a:t>Post-award debriefs shall be provided upon request</a:t>
            </a:r>
            <a:endParaRPr lang="en-US" sz="2000" kern="1200" dirty="0">
              <a:latin typeface="+mj-lt"/>
            </a:endParaRPr>
          </a:p>
          <a:p>
            <a:pPr marL="747712" lvl="2" indent="-342900" algn="l" defTabSz="889000" rtl="0">
              <a:lnSpc>
                <a:spcPct val="90000"/>
              </a:lnSpc>
              <a:spcBef>
                <a:spcPct val="0"/>
              </a:spcBef>
              <a:spcAft>
                <a:spcPct val="15000"/>
              </a:spcAft>
              <a:buFont typeface="Arial" panose="020B0604020202020204" pitchFamily="34" charset="0"/>
              <a:buChar char="•"/>
            </a:pPr>
            <a:r>
              <a:rPr lang="en-US" sz="2000" kern="1200" dirty="0" smtClean="0">
                <a:latin typeface="+mj-lt"/>
              </a:rPr>
              <a:t>Contracting Officer shall notify unsuccessful bidders</a:t>
            </a:r>
            <a:endParaRPr lang="en-US" sz="2000" kern="1200" dirty="0">
              <a:latin typeface="+mj-lt"/>
            </a:endParaRPr>
          </a:p>
          <a:p>
            <a:pPr marL="344488" lvl="1" indent="-342900" defTabSz="889000">
              <a:lnSpc>
                <a:spcPct val="90000"/>
              </a:lnSpc>
              <a:spcAft>
                <a:spcPct val="15000"/>
              </a:spcAft>
              <a:buFont typeface="Arial" panose="020B0604020202020204" pitchFamily="34" charset="0"/>
              <a:buChar char="•"/>
            </a:pPr>
            <a:r>
              <a:rPr lang="en-US" cap="small" dirty="0" smtClean="0">
                <a:latin typeface="+mj-lt"/>
              </a:rPr>
              <a:t>Protests </a:t>
            </a:r>
            <a:r>
              <a:rPr lang="en-US" cap="small" dirty="0">
                <a:latin typeface="+mj-lt"/>
              </a:rPr>
              <a:t>(FAR 16.505(a)(10): No protest under subpart 33.1; </a:t>
            </a:r>
            <a:r>
              <a:rPr lang="en-US" cap="small" dirty="0" smtClean="0">
                <a:latin typeface="+mj-lt"/>
              </a:rPr>
              <a:t>except</a:t>
            </a:r>
          </a:p>
          <a:p>
            <a:pPr marL="747712" lvl="2" indent="-342900" defTabSz="889000">
              <a:lnSpc>
                <a:spcPct val="90000"/>
              </a:lnSpc>
              <a:spcAft>
                <a:spcPct val="15000"/>
              </a:spcAft>
              <a:buFont typeface="Arial" panose="020B0604020202020204" pitchFamily="34" charset="0"/>
              <a:buChar char="•"/>
            </a:pPr>
            <a:r>
              <a:rPr lang="en-US" sz="2000" dirty="0" smtClean="0">
                <a:latin typeface="+mj-lt"/>
              </a:rPr>
              <a:t>Protests </a:t>
            </a:r>
            <a:r>
              <a:rPr lang="en-US" sz="2000" dirty="0">
                <a:latin typeface="+mj-lt"/>
              </a:rPr>
              <a:t>that the order increases the scope, period, or maximum value of the contract </a:t>
            </a:r>
          </a:p>
          <a:p>
            <a:pPr marL="747712" lvl="2" indent="-342900" defTabSz="889000">
              <a:lnSpc>
                <a:spcPct val="90000"/>
              </a:lnSpc>
              <a:spcAft>
                <a:spcPct val="15000"/>
              </a:spcAft>
              <a:buFont typeface="Arial" panose="020B0604020202020204" pitchFamily="34" charset="0"/>
              <a:buChar char="•"/>
            </a:pPr>
            <a:r>
              <a:rPr lang="en-US" sz="2000" dirty="0">
                <a:latin typeface="+mj-lt"/>
              </a:rPr>
              <a:t>Orders over $10 Million for agencies other than NASA, DOD, USCG </a:t>
            </a:r>
          </a:p>
          <a:p>
            <a:pPr marL="747712" lvl="2" indent="-342900" defTabSz="889000">
              <a:lnSpc>
                <a:spcPct val="90000"/>
              </a:lnSpc>
              <a:spcAft>
                <a:spcPct val="15000"/>
              </a:spcAft>
              <a:buFont typeface="Arial" panose="020B0604020202020204" pitchFamily="34" charset="0"/>
              <a:buChar char="•"/>
            </a:pPr>
            <a:r>
              <a:rPr lang="en-US" sz="2000" dirty="0">
                <a:latin typeface="+mj-lt"/>
              </a:rPr>
              <a:t>Orders over $25 Million for NASA, DOD, USCG </a:t>
            </a:r>
          </a:p>
        </p:txBody>
      </p:sp>
      <p:sp>
        <p:nvSpPr>
          <p:cNvPr id="3" name="Slide Number Placeholder 2"/>
          <p:cNvSpPr>
            <a:spLocks noGrp="1"/>
          </p:cNvSpPr>
          <p:nvPr>
            <p:ph type="sldNum" sz="quarter" idx="12"/>
          </p:nvPr>
        </p:nvSpPr>
        <p:spPr/>
        <p:txBody>
          <a:bodyPr/>
          <a:lstStyle/>
          <a:p>
            <a:fld id="{3B1BF6D4-5649-4EA8-B2CB-E02BF91A4330}" type="slidenum">
              <a:rPr lang="en-US" smtClean="0"/>
              <a:pPr/>
              <a:t>21</a:t>
            </a:fld>
            <a:endParaRPr lang="en-US" dirty="0"/>
          </a:p>
        </p:txBody>
      </p:sp>
    </p:spTree>
    <p:extLst>
      <p:ext uri="{BB962C8B-B14F-4D97-AF65-F5344CB8AC3E}">
        <p14:creationId xmlns:p14="http://schemas.microsoft.com/office/powerpoint/2010/main" val="31413383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365250" y="247650"/>
            <a:ext cx="6858000" cy="895350"/>
          </a:xfrm>
        </p:spPr>
        <p:txBody>
          <a:bodyPr/>
          <a:lstStyle/>
          <a:p>
            <a:pPr algn="ctr" eaLnBrk="1" hangingPunct="1"/>
            <a:r>
              <a:rPr lang="en-US" altLang="en-US" b="1" dirty="0" smtClean="0">
                <a:latin typeface="+mn-lt"/>
              </a:rPr>
              <a:t>Communication</a:t>
            </a:r>
          </a:p>
        </p:txBody>
      </p:sp>
      <p:sp>
        <p:nvSpPr>
          <p:cNvPr id="74755" name="Rectangle 3"/>
          <p:cNvSpPr>
            <a:spLocks noGrp="1" noChangeArrowheads="1"/>
          </p:cNvSpPr>
          <p:nvPr>
            <p:ph idx="1"/>
          </p:nvPr>
        </p:nvSpPr>
        <p:spPr>
          <a:xfrm>
            <a:off x="736600" y="1248509"/>
            <a:ext cx="7575550" cy="3921368"/>
          </a:xfrm>
          <a:solidFill>
            <a:schemeClr val="accent1">
              <a:alpha val="0"/>
            </a:schemeClr>
          </a:solidFill>
          <a:ln>
            <a:solidFill>
              <a:schemeClr val="accent1"/>
            </a:solidFill>
          </a:ln>
        </p:spPr>
        <p:txBody>
          <a:bodyPr tIns="91440" bIns="91440" anchor="ctr">
            <a:normAutofit fontScale="92500" lnSpcReduction="20000"/>
          </a:bodyPr>
          <a:lstStyle/>
          <a:p>
            <a:pPr eaLnBrk="1" hangingPunct="1"/>
            <a:r>
              <a:rPr lang="en-US" altLang="en-US" b="1" dirty="0" smtClean="0">
                <a:latin typeface="+mj-lt"/>
              </a:rPr>
              <a:t>Interactions with NASA SEWP Program Office:</a:t>
            </a:r>
          </a:p>
          <a:p>
            <a:pPr lvl="1" eaLnBrk="1" hangingPunct="1"/>
            <a:r>
              <a:rPr lang="en-US" altLang="en-US" sz="2000" dirty="0" smtClean="0">
                <a:latin typeface="+mj-lt"/>
              </a:rPr>
              <a:t>Your Company’s Program Manager is the central Point of Contact for all things SEWP</a:t>
            </a:r>
          </a:p>
          <a:p>
            <a:pPr lvl="1" eaLnBrk="1" hangingPunct="1"/>
            <a:r>
              <a:rPr lang="en-US" altLang="en-US" sz="2000" dirty="0" smtClean="0">
                <a:latin typeface="+mj-lt"/>
              </a:rPr>
              <a:t>All communication with the NASA SEWP Program Office must include and be cleared by your Program Manager</a:t>
            </a:r>
          </a:p>
          <a:p>
            <a:pPr marL="457200" lvl="1" indent="0" eaLnBrk="1" hangingPunct="1">
              <a:buNone/>
            </a:pPr>
            <a:endParaRPr lang="en-US" altLang="en-US" sz="2000" dirty="0" smtClean="0">
              <a:latin typeface="+mj-lt"/>
            </a:endParaRPr>
          </a:p>
          <a:p>
            <a:pPr eaLnBrk="1" hangingPunct="1"/>
            <a:r>
              <a:rPr lang="en-US" altLang="en-US" b="1" dirty="0" smtClean="0">
                <a:latin typeface="+mj-lt"/>
              </a:rPr>
              <a:t>Interactions with Government Customers</a:t>
            </a:r>
            <a:endParaRPr lang="en-US" altLang="en-US" sz="3400" b="1" dirty="0" smtClean="0">
              <a:latin typeface="+mj-lt"/>
            </a:endParaRPr>
          </a:p>
          <a:p>
            <a:pPr lvl="1" eaLnBrk="1" hangingPunct="1"/>
            <a:r>
              <a:rPr lang="en-US" altLang="en-US" sz="2000" dirty="0" smtClean="0">
                <a:latin typeface="+mj-lt"/>
              </a:rPr>
              <a:t>Communications must be professional and business-like </a:t>
            </a:r>
          </a:p>
          <a:p>
            <a:pPr lvl="1" eaLnBrk="1" hangingPunct="1"/>
            <a:r>
              <a:rPr lang="en-US" altLang="en-US" sz="2000" dirty="0" smtClean="0">
                <a:latin typeface="+mj-lt"/>
              </a:rPr>
              <a:t>If the customer needs assistance provide them the SEWP help email and phone number: </a:t>
            </a:r>
            <a:r>
              <a:rPr lang="en-US" altLang="en-US" sz="2000" dirty="0" smtClean="0">
                <a:latin typeface="+mj-lt"/>
                <a:hlinkClick r:id="rId3"/>
              </a:rPr>
              <a:t>help@sewp.nasa.gov</a:t>
            </a:r>
            <a:r>
              <a:rPr lang="en-US" altLang="en-US" sz="2000" dirty="0" smtClean="0">
                <a:latin typeface="+mj-lt"/>
              </a:rPr>
              <a:t>  / 301-286-1478</a:t>
            </a:r>
          </a:p>
          <a:p>
            <a:pPr marL="457200" lvl="1" indent="0" eaLnBrk="1" hangingPunct="1">
              <a:buNone/>
            </a:pPr>
            <a:endParaRPr lang="en-US" altLang="en-US" sz="2000" dirty="0" smtClean="0">
              <a:latin typeface="+mj-lt"/>
            </a:endParaRPr>
          </a:p>
          <a:p>
            <a:pPr eaLnBrk="1" hangingPunct="1"/>
            <a:r>
              <a:rPr lang="en-US" altLang="en-US" sz="2400" b="1" dirty="0" smtClean="0">
                <a:latin typeface="+mj-lt"/>
              </a:rPr>
              <a:t>Performance including Communications is taken seriously and tracked and reported on by NASA SEWP</a:t>
            </a:r>
          </a:p>
        </p:txBody>
      </p:sp>
      <p:sp>
        <p:nvSpPr>
          <p:cNvPr id="2" name="Slide Number Placeholder 1"/>
          <p:cNvSpPr>
            <a:spLocks noGrp="1"/>
          </p:cNvSpPr>
          <p:nvPr>
            <p:ph type="sldNum" sz="quarter" idx="12"/>
          </p:nvPr>
        </p:nvSpPr>
        <p:spPr/>
        <p:txBody>
          <a:bodyPr/>
          <a:lstStyle/>
          <a:p>
            <a:fld id="{3B1BF6D4-5649-4EA8-B2CB-E02BF91A4330}" type="slidenum">
              <a:rPr lang="en-US" smtClean="0"/>
              <a:pPr/>
              <a:t>22</a:t>
            </a:fld>
            <a:endParaRPr lang="en-US" dirty="0"/>
          </a:p>
        </p:txBody>
      </p:sp>
    </p:spTree>
    <p:extLst>
      <p:ext uri="{BB962C8B-B14F-4D97-AF65-F5344CB8AC3E}">
        <p14:creationId xmlns:p14="http://schemas.microsoft.com/office/powerpoint/2010/main" val="24493904"/>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4363"/>
            <a:ext cx="9144000" cy="622192"/>
          </a:xfrm>
        </p:spPr>
        <p:txBody>
          <a:bodyPr>
            <a:normAutofit fontScale="90000"/>
          </a:bodyPr>
          <a:lstStyle/>
          <a:p>
            <a:pPr algn="ctr"/>
            <a:r>
              <a:rPr lang="en-US" b="1" dirty="0" smtClean="0"/>
              <a:t>Program Performance</a:t>
            </a:r>
            <a:endParaRPr lang="en-US" b="1" dirty="0"/>
          </a:p>
        </p:txBody>
      </p:sp>
      <p:sp>
        <p:nvSpPr>
          <p:cNvPr id="3" name="Content Placeholder 2"/>
          <p:cNvSpPr>
            <a:spLocks noGrp="1"/>
          </p:cNvSpPr>
          <p:nvPr>
            <p:ph idx="1"/>
          </p:nvPr>
        </p:nvSpPr>
        <p:spPr>
          <a:xfrm>
            <a:off x="628650" y="1125289"/>
            <a:ext cx="7886700" cy="1584356"/>
          </a:xfrm>
          <a:ln>
            <a:noFill/>
          </a:ln>
        </p:spPr>
        <p:txBody>
          <a:bodyPr>
            <a:normAutofit/>
          </a:bodyPr>
          <a:lstStyle/>
          <a:p>
            <a:r>
              <a:rPr lang="en-US" sz="2400" dirty="0" smtClean="0">
                <a:latin typeface="+mj-lt"/>
              </a:rPr>
              <a:t>Track day-to-day performance of Contract Holders</a:t>
            </a:r>
          </a:p>
          <a:p>
            <a:r>
              <a:rPr lang="en-US" sz="2400" dirty="0" smtClean="0">
                <a:latin typeface="+mj-lt"/>
              </a:rPr>
              <a:t>Not Past Performance(CPARS) </a:t>
            </a:r>
          </a:p>
          <a:p>
            <a:r>
              <a:rPr lang="en-US" sz="2400" dirty="0" smtClean="0">
                <a:latin typeface="+mj-lt"/>
              </a:rPr>
              <a:t>Ratings done on a rolling three(3) month review</a:t>
            </a:r>
          </a:p>
          <a:p>
            <a:pPr marL="0" indent="0">
              <a:buNone/>
            </a:pPr>
            <a:endParaRPr lang="en-US" b="1" dirty="0" smtClean="0"/>
          </a:p>
        </p:txBody>
      </p:sp>
      <p:sp>
        <p:nvSpPr>
          <p:cNvPr id="5" name="Slide Number Placeholder 4"/>
          <p:cNvSpPr>
            <a:spLocks noGrp="1"/>
          </p:cNvSpPr>
          <p:nvPr>
            <p:ph type="sldNum" sz="quarter" idx="12"/>
          </p:nvPr>
        </p:nvSpPr>
        <p:spPr/>
        <p:txBody>
          <a:bodyPr/>
          <a:lstStyle/>
          <a:p>
            <a:fld id="{3B1BF6D4-5649-4EA8-B2CB-E02BF91A4330}" type="slidenum">
              <a:rPr lang="en-US" smtClean="0"/>
              <a:pPr/>
              <a:t>23</a:t>
            </a:fld>
            <a:endParaRPr lang="en-US" dirty="0"/>
          </a:p>
        </p:txBody>
      </p:sp>
      <p:graphicFrame>
        <p:nvGraphicFramePr>
          <p:cNvPr id="4" name="Diagram 3"/>
          <p:cNvGraphicFramePr/>
          <p:nvPr>
            <p:extLst>
              <p:ext uri="{D42A27DB-BD31-4B8C-83A1-F6EECF244321}">
                <p14:modId xmlns:p14="http://schemas.microsoft.com/office/powerpoint/2010/main" val="1597884701"/>
              </p:ext>
            </p:extLst>
          </p:nvPr>
        </p:nvGraphicFramePr>
        <p:xfrm>
          <a:off x="810936" y="2794000"/>
          <a:ext cx="7150216" cy="33886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1091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Program Performance Categories</a:t>
            </a:r>
            <a:endParaRPr lang="en-US" b="1" dirty="0"/>
          </a:p>
        </p:txBody>
      </p:sp>
      <p:sp>
        <p:nvSpPr>
          <p:cNvPr id="4" name="Slide Number Placeholder 3"/>
          <p:cNvSpPr>
            <a:spLocks noGrp="1"/>
          </p:cNvSpPr>
          <p:nvPr>
            <p:ph type="sldNum" sz="quarter" idx="12"/>
          </p:nvPr>
        </p:nvSpPr>
        <p:spPr/>
        <p:txBody>
          <a:bodyPr/>
          <a:lstStyle/>
          <a:p>
            <a:fld id="{3B1BF6D4-5649-4EA8-B2CB-E02BF91A4330}" type="slidenum">
              <a:rPr lang="en-US" smtClean="0"/>
              <a:pPr/>
              <a:t>24</a:t>
            </a:fld>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34410814"/>
              </p:ext>
            </p:extLst>
          </p:nvPr>
        </p:nvGraphicFramePr>
        <p:xfrm>
          <a:off x="628650" y="1125538"/>
          <a:ext cx="7886700"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160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What NOT To Do	</a:t>
            </a:r>
            <a:endParaRPr lang="en-US" b="1" dirty="0"/>
          </a:p>
        </p:txBody>
      </p:sp>
      <p:sp>
        <p:nvSpPr>
          <p:cNvPr id="3" name="Content Placeholder 2"/>
          <p:cNvSpPr>
            <a:spLocks noGrp="1"/>
          </p:cNvSpPr>
          <p:nvPr>
            <p:ph idx="1"/>
          </p:nvPr>
        </p:nvSpPr>
        <p:spPr>
          <a:ln>
            <a:solidFill>
              <a:schemeClr val="accent1"/>
            </a:solidFill>
          </a:ln>
        </p:spPr>
        <p:txBody>
          <a:bodyPr>
            <a:noAutofit/>
          </a:bodyPr>
          <a:lstStyle/>
          <a:p>
            <a:r>
              <a:rPr lang="en-US" sz="2400" dirty="0" smtClean="0">
                <a:latin typeface="+mj-lt"/>
              </a:rPr>
              <a:t>Provide quote for RFQ issued through the tool outside the tool.</a:t>
            </a:r>
          </a:p>
          <a:p>
            <a:r>
              <a:rPr lang="en-US" sz="2400" dirty="0" smtClean="0">
                <a:latin typeface="+mj-lt"/>
              </a:rPr>
              <a:t>Overpromise and Under deliver.</a:t>
            </a:r>
          </a:p>
          <a:p>
            <a:r>
              <a:rPr lang="en-US" sz="2400" dirty="0" smtClean="0">
                <a:latin typeface="+mj-lt"/>
              </a:rPr>
              <a:t>Provide false or misleading information to customer.</a:t>
            </a:r>
          </a:p>
          <a:p>
            <a:r>
              <a:rPr lang="en-US" sz="2400" dirty="0" smtClean="0">
                <a:latin typeface="+mj-lt"/>
              </a:rPr>
              <a:t>If the customer brings an opportunity to SEWP do not direct to other contracts unless not in Scope.</a:t>
            </a:r>
          </a:p>
          <a:p>
            <a:r>
              <a:rPr lang="en-US" sz="2400" dirty="0" smtClean="0">
                <a:latin typeface="+mj-lt"/>
              </a:rPr>
              <a:t>Badger customers</a:t>
            </a:r>
          </a:p>
          <a:p>
            <a:endParaRPr lang="en-US" sz="2400" dirty="0" smtClean="0">
              <a:latin typeface="+mj-lt"/>
            </a:endParaRPr>
          </a:p>
          <a:p>
            <a:endParaRPr lang="en-US" sz="2400" dirty="0">
              <a:latin typeface="+mj-lt"/>
            </a:endParaRPr>
          </a:p>
        </p:txBody>
      </p:sp>
      <p:sp>
        <p:nvSpPr>
          <p:cNvPr id="5" name="Slide Number Placeholder 4"/>
          <p:cNvSpPr>
            <a:spLocks noGrp="1"/>
          </p:cNvSpPr>
          <p:nvPr>
            <p:ph type="sldNum" sz="quarter" idx="12"/>
          </p:nvPr>
        </p:nvSpPr>
        <p:spPr/>
        <p:txBody>
          <a:bodyPr/>
          <a:lstStyle/>
          <a:p>
            <a:fld id="{3B1BF6D4-5649-4EA8-B2CB-E02BF91A4330}" type="slidenum">
              <a:rPr lang="en-US" smtClean="0"/>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Resources</a:t>
            </a:r>
            <a:endParaRPr lang="en-US" b="1" dirty="0"/>
          </a:p>
        </p:txBody>
      </p:sp>
      <p:sp>
        <p:nvSpPr>
          <p:cNvPr id="3" name="Content Placeholder 2"/>
          <p:cNvSpPr>
            <a:spLocks noGrp="1"/>
          </p:cNvSpPr>
          <p:nvPr>
            <p:ph idx="1"/>
          </p:nvPr>
        </p:nvSpPr>
        <p:spPr>
          <a:noFill/>
          <a:ln>
            <a:solidFill>
              <a:schemeClr val="accent1"/>
            </a:solidFill>
          </a:ln>
        </p:spPr>
        <p:txBody>
          <a:bodyPr/>
          <a:lstStyle/>
          <a:p>
            <a:r>
              <a:rPr lang="en-US" dirty="0" smtClean="0">
                <a:latin typeface="+mj-lt"/>
              </a:rPr>
              <a:t>Your Program Manager</a:t>
            </a:r>
          </a:p>
          <a:p>
            <a:r>
              <a:rPr lang="en-US" dirty="0" smtClean="0">
                <a:latin typeface="+mj-lt"/>
              </a:rPr>
              <a:t>Contract Holder User Manual (CHUM)- SEWPs Day-to-Day process and guidelines to follow</a:t>
            </a:r>
          </a:p>
          <a:p>
            <a:r>
              <a:rPr lang="en-US" dirty="0" smtClean="0">
                <a:latin typeface="+mj-lt"/>
              </a:rPr>
              <a:t>Video </a:t>
            </a:r>
            <a:r>
              <a:rPr lang="en-US" dirty="0">
                <a:latin typeface="+mj-lt"/>
              </a:rPr>
              <a:t>with the Customer view of the RFQ</a:t>
            </a:r>
            <a:endParaRPr lang="en-US" dirty="0" smtClean="0">
              <a:latin typeface="+mj-lt"/>
            </a:endParaRPr>
          </a:p>
          <a:p>
            <a:r>
              <a:rPr lang="en-US" dirty="0" smtClean="0">
                <a:latin typeface="+mj-lt"/>
              </a:rPr>
              <a:t>Frequently Asked Questions </a:t>
            </a:r>
          </a:p>
          <a:p>
            <a:pPr>
              <a:buNone/>
            </a:pPr>
            <a:r>
              <a:rPr lang="en-US" dirty="0" smtClean="0">
                <a:latin typeface="+mj-lt"/>
              </a:rPr>
              <a:t>		</a:t>
            </a:r>
            <a:r>
              <a:rPr lang="en-US" dirty="0" smtClean="0">
                <a:latin typeface="+mj-lt"/>
                <a:hlinkClick r:id="rId2"/>
              </a:rPr>
              <a:t>http://www.sewp.nasa.gov</a:t>
            </a:r>
            <a:r>
              <a:rPr lang="en-US" dirty="0" smtClean="0">
                <a:latin typeface="+mj-lt"/>
              </a:rPr>
              <a:t> </a:t>
            </a:r>
          </a:p>
          <a:p>
            <a:endParaRPr lang="en-US" dirty="0"/>
          </a:p>
        </p:txBody>
      </p:sp>
      <p:pic>
        <p:nvPicPr>
          <p:cNvPr id="5" name="Picture 4"/>
          <p:cNvPicPr/>
          <p:nvPr/>
        </p:nvPicPr>
        <p:blipFill>
          <a:blip r:embed="rId3" cstate="print"/>
          <a:stretch>
            <a:fillRect/>
          </a:stretch>
        </p:blipFill>
        <p:spPr>
          <a:xfrm>
            <a:off x="5787349" y="3709851"/>
            <a:ext cx="1776046" cy="2423693"/>
          </a:xfrm>
          <a:prstGeom prst="rect">
            <a:avLst/>
          </a:prstGeom>
          <a:ln w="25400">
            <a:solidFill>
              <a:srgbClr val="FFCC00"/>
            </a:solidFill>
          </a:ln>
        </p:spPr>
      </p:pic>
      <p:cxnSp>
        <p:nvCxnSpPr>
          <p:cNvPr id="9" name="Straight Arrow Connector 8"/>
          <p:cNvCxnSpPr/>
          <p:nvPr/>
        </p:nvCxnSpPr>
        <p:spPr>
          <a:xfrm flipH="1">
            <a:off x="6413864" y="4336868"/>
            <a:ext cx="1384661" cy="143691"/>
          </a:xfrm>
          <a:prstGeom prst="straightConnector1">
            <a:avLst/>
          </a:prstGeom>
          <a:ln w="25400" cap="flat">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3B1BF6D4-5649-4EA8-B2CB-E02BF91A4330}" type="slidenum">
              <a:rPr lang="en-US" smtClean="0"/>
              <a:pPr/>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4363"/>
            <a:ext cx="9144000" cy="622192"/>
          </a:xfrm>
        </p:spPr>
        <p:txBody>
          <a:bodyPr>
            <a:normAutofit fontScale="90000"/>
          </a:bodyPr>
          <a:lstStyle/>
          <a:p>
            <a:pPr algn="ctr"/>
            <a:r>
              <a:rPr lang="en-US" b="1" dirty="0" smtClean="0"/>
              <a:t>CHRM Role and Functions</a:t>
            </a:r>
            <a:endParaRPr lang="en-US" b="1" dirty="0"/>
          </a:p>
        </p:txBody>
      </p:sp>
      <p:sp>
        <p:nvSpPr>
          <p:cNvPr id="3" name="Content Placeholder 2"/>
          <p:cNvSpPr>
            <a:spLocks noGrp="1"/>
          </p:cNvSpPr>
          <p:nvPr>
            <p:ph idx="1"/>
          </p:nvPr>
        </p:nvSpPr>
        <p:spPr>
          <a:ln>
            <a:solidFill>
              <a:schemeClr val="accent1"/>
            </a:solidFill>
          </a:ln>
        </p:spPr>
        <p:txBody>
          <a:bodyPr>
            <a:normAutofit/>
          </a:bodyPr>
          <a:lstStyle/>
          <a:p>
            <a:r>
              <a:rPr lang="en-US" dirty="0" smtClean="0">
                <a:latin typeface="+mj-lt"/>
              </a:rPr>
              <a:t>Contract Holder Help Desk</a:t>
            </a:r>
          </a:p>
          <a:p>
            <a:endParaRPr lang="en-US" dirty="0" smtClean="0">
              <a:latin typeface="+mj-lt"/>
            </a:endParaRPr>
          </a:p>
          <a:p>
            <a:endParaRPr lang="en-US" dirty="0">
              <a:latin typeface="+mj-lt"/>
            </a:endParaRPr>
          </a:p>
          <a:p>
            <a:r>
              <a:rPr lang="en-US" dirty="0" smtClean="0">
                <a:latin typeface="+mj-lt"/>
              </a:rPr>
              <a:t>Contract Holder Training</a:t>
            </a:r>
          </a:p>
          <a:p>
            <a:pPr lvl="1"/>
            <a:r>
              <a:rPr lang="en-US" dirty="0" smtClean="0">
                <a:latin typeface="+mj-lt"/>
              </a:rPr>
              <a:t>Program</a:t>
            </a:r>
          </a:p>
          <a:p>
            <a:pPr lvl="1"/>
            <a:r>
              <a:rPr lang="en-US" dirty="0" smtClean="0">
                <a:latin typeface="+mj-lt"/>
              </a:rPr>
              <a:t>Sales</a:t>
            </a:r>
          </a:p>
          <a:p>
            <a:r>
              <a:rPr lang="en-US" dirty="0" smtClean="0">
                <a:latin typeface="+mj-lt"/>
              </a:rPr>
              <a:t>Program Manager(PM) Meetings</a:t>
            </a:r>
          </a:p>
          <a:p>
            <a:r>
              <a:rPr lang="en-US" dirty="0" smtClean="0">
                <a:latin typeface="+mj-lt"/>
              </a:rPr>
              <a:t>Contract Holder User Manual</a:t>
            </a:r>
          </a:p>
          <a:p>
            <a:r>
              <a:rPr lang="en-US" dirty="0" smtClean="0">
                <a:latin typeface="+mj-lt"/>
              </a:rPr>
              <a:t>CHOP Manual</a:t>
            </a:r>
          </a:p>
          <a:p>
            <a:endParaRPr lang="en-US" dirty="0" smtClean="0">
              <a:latin typeface="+mj-lt"/>
            </a:endParaRPr>
          </a:p>
        </p:txBody>
      </p:sp>
      <p:graphicFrame>
        <p:nvGraphicFramePr>
          <p:cNvPr id="5" name="Table 4"/>
          <p:cNvGraphicFramePr>
            <a:graphicFrameLocks noGrp="1"/>
          </p:cNvGraphicFramePr>
          <p:nvPr>
            <p:extLst>
              <p:ext uri="{D42A27DB-BD31-4B8C-83A1-F6EECF244321}">
                <p14:modId xmlns:p14="http://schemas.microsoft.com/office/powerpoint/2010/main" val="3359154325"/>
              </p:ext>
            </p:extLst>
          </p:nvPr>
        </p:nvGraphicFramePr>
        <p:xfrm>
          <a:off x="1222160" y="1654452"/>
          <a:ext cx="3678314" cy="741680"/>
        </p:xfrm>
        <a:graphic>
          <a:graphicData uri="http://schemas.openxmlformats.org/drawingml/2006/table">
            <a:tbl>
              <a:tblPr firstCol="1">
                <a:tableStyleId>{5C22544A-7EE6-4342-B048-85BDC9FD1C3A}</a:tableStyleId>
              </a:tblPr>
              <a:tblGrid>
                <a:gridCol w="961747">
                  <a:extLst>
                    <a:ext uri="{9D8B030D-6E8A-4147-A177-3AD203B41FA5}">
                      <a16:colId xmlns:a16="http://schemas.microsoft.com/office/drawing/2014/main" val="20000"/>
                    </a:ext>
                  </a:extLst>
                </a:gridCol>
                <a:gridCol w="2716567">
                  <a:extLst>
                    <a:ext uri="{9D8B030D-6E8A-4147-A177-3AD203B41FA5}">
                      <a16:colId xmlns:a16="http://schemas.microsoft.com/office/drawing/2014/main" val="20001"/>
                    </a:ext>
                  </a:extLst>
                </a:gridCol>
              </a:tblGrid>
              <a:tr h="370840">
                <a:tc>
                  <a:txBody>
                    <a:bodyPr/>
                    <a:lstStyle/>
                    <a:p>
                      <a:r>
                        <a:rPr lang="en-US" dirty="0" smtClean="0">
                          <a:solidFill>
                            <a:schemeClr val="tx1"/>
                          </a:solidFill>
                        </a:rPr>
                        <a:t>E-mail</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dirty="0" smtClean="0"/>
                        <a:t>chhelp@sewp.nasa.gov</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370840">
                <a:tc>
                  <a:txBody>
                    <a:bodyPr/>
                    <a:lstStyle/>
                    <a:p>
                      <a:r>
                        <a:rPr lang="en-US" dirty="0" smtClean="0">
                          <a:solidFill>
                            <a:schemeClr val="tx1"/>
                          </a:solidFill>
                        </a:rPr>
                        <a:t>Phone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dirty="0" smtClean="0"/>
                        <a:t>301-286-4555</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6" name="Slide Number Placeholder 5"/>
          <p:cNvSpPr>
            <a:spLocks noGrp="1"/>
          </p:cNvSpPr>
          <p:nvPr>
            <p:ph type="sldNum" sz="quarter" idx="12"/>
          </p:nvPr>
        </p:nvSpPr>
        <p:spPr/>
        <p:txBody>
          <a:bodyPr/>
          <a:lstStyle/>
          <a:p>
            <a:fld id="{3B1BF6D4-5649-4EA8-B2CB-E02BF91A4330}" type="slidenum">
              <a:rPr lang="en-US" smtClean="0"/>
              <a:pPr/>
              <a:t>27</a:t>
            </a:fld>
            <a:endParaRPr lang="en-US" dirty="0"/>
          </a:p>
        </p:txBody>
      </p:sp>
    </p:spTree>
    <p:extLst>
      <p:ext uri="{BB962C8B-B14F-4D97-AF65-F5344CB8AC3E}">
        <p14:creationId xmlns:p14="http://schemas.microsoft.com/office/powerpoint/2010/main" val="1792540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365250" y="247650"/>
            <a:ext cx="6858000" cy="895350"/>
          </a:xfrm>
        </p:spPr>
        <p:txBody>
          <a:bodyPr/>
          <a:lstStyle/>
          <a:p>
            <a:pPr algn="ctr" eaLnBrk="1" hangingPunct="1"/>
            <a:r>
              <a:rPr lang="en-US" altLang="en-US" b="1" dirty="0" smtClean="0">
                <a:latin typeface="+mn-lt"/>
              </a:rPr>
              <a:t>Keys to Success</a:t>
            </a:r>
          </a:p>
        </p:txBody>
      </p:sp>
      <p:sp>
        <p:nvSpPr>
          <p:cNvPr id="69635" name="Rectangle 3"/>
          <p:cNvSpPr>
            <a:spLocks noGrp="1" noChangeArrowheads="1"/>
          </p:cNvSpPr>
          <p:nvPr>
            <p:ph idx="1"/>
          </p:nvPr>
        </p:nvSpPr>
        <p:spPr>
          <a:xfrm>
            <a:off x="727808" y="1582616"/>
            <a:ext cx="7575550" cy="3366890"/>
          </a:xfrm>
          <a:solidFill>
            <a:schemeClr val="accent1">
              <a:alpha val="0"/>
            </a:schemeClr>
          </a:solidFill>
          <a:ln>
            <a:solidFill>
              <a:schemeClr val="accent1"/>
            </a:solidFill>
          </a:ln>
        </p:spPr>
        <p:txBody>
          <a:bodyPr tIns="91440" bIns="91440" anchor="ctr">
            <a:normAutofit fontScale="62500" lnSpcReduction="20000"/>
          </a:bodyPr>
          <a:lstStyle/>
          <a:p>
            <a:pPr eaLnBrk="1" hangingPunct="1">
              <a:defRPr/>
            </a:pPr>
            <a:r>
              <a:rPr lang="en-US" altLang="en-US" sz="4000" b="1" dirty="0" smtClean="0">
                <a:latin typeface="+mj-lt"/>
              </a:rPr>
              <a:t>Government customer is your primary focus</a:t>
            </a:r>
          </a:p>
          <a:p>
            <a:pPr lvl="1" eaLnBrk="1" hangingPunct="1">
              <a:defRPr/>
            </a:pPr>
            <a:r>
              <a:rPr lang="en-US" altLang="en-US" sz="4000" dirty="0" smtClean="0">
                <a:latin typeface="+mj-lt"/>
              </a:rPr>
              <a:t>Do not over-promise or under-perform</a:t>
            </a:r>
          </a:p>
          <a:p>
            <a:pPr lvl="1" eaLnBrk="1" hangingPunct="1">
              <a:defRPr/>
            </a:pPr>
            <a:r>
              <a:rPr lang="en-US" altLang="en-US" sz="4000" dirty="0" smtClean="0">
                <a:latin typeface="+mj-lt"/>
              </a:rPr>
              <a:t>Keep your Program Manager informed of issues </a:t>
            </a:r>
          </a:p>
          <a:p>
            <a:pPr marL="457200" lvl="1" indent="0" eaLnBrk="1" hangingPunct="1">
              <a:buNone/>
              <a:defRPr/>
            </a:pPr>
            <a:endParaRPr lang="en-US" altLang="en-US" sz="4000" dirty="0" smtClean="0">
              <a:latin typeface="+mj-lt"/>
            </a:endParaRPr>
          </a:p>
          <a:p>
            <a:pPr eaLnBrk="1" hangingPunct="1">
              <a:defRPr/>
            </a:pPr>
            <a:r>
              <a:rPr lang="en-US" altLang="en-US" sz="4000" b="1" dirty="0" smtClean="0">
                <a:latin typeface="+mj-lt"/>
              </a:rPr>
              <a:t>SEWP Processes are in place for a reason</a:t>
            </a:r>
          </a:p>
          <a:p>
            <a:pPr lvl="1" eaLnBrk="1" hangingPunct="1">
              <a:defRPr/>
            </a:pPr>
            <a:r>
              <a:rPr lang="en-US" altLang="en-US" sz="4000" dirty="0" smtClean="0">
                <a:latin typeface="+mj-lt"/>
              </a:rPr>
              <a:t>Performance tied to following those processes</a:t>
            </a:r>
          </a:p>
          <a:p>
            <a:pPr marL="457200" lvl="1" indent="0" eaLnBrk="1" hangingPunct="1">
              <a:buNone/>
              <a:defRPr/>
            </a:pPr>
            <a:endParaRPr lang="en-US" altLang="en-US" sz="4000" dirty="0" smtClean="0">
              <a:latin typeface="+mj-lt"/>
            </a:endParaRPr>
          </a:p>
          <a:p>
            <a:pPr>
              <a:defRPr/>
            </a:pPr>
            <a:r>
              <a:rPr lang="en-US" altLang="en-US" sz="4000" b="1" dirty="0" smtClean="0">
                <a:latin typeface="+mj-lt"/>
              </a:rPr>
              <a:t>Respond to Request for Quotes and Information (RFQ/RFI)</a:t>
            </a:r>
          </a:p>
          <a:p>
            <a:pPr marL="0" indent="0" eaLnBrk="1" hangingPunct="1">
              <a:buFont typeface="Arial" panose="020B0604020202020204" pitchFamily="34" charset="0"/>
              <a:buNone/>
              <a:defRPr/>
            </a:pPr>
            <a:endParaRPr lang="en-US" altLang="en-US" sz="2400" b="1" dirty="0" smtClean="0">
              <a:latin typeface="+mj-lt"/>
            </a:endParaRPr>
          </a:p>
        </p:txBody>
      </p:sp>
      <p:sp>
        <p:nvSpPr>
          <p:cNvPr id="2" name="Slide Number Placeholder 1"/>
          <p:cNvSpPr>
            <a:spLocks noGrp="1"/>
          </p:cNvSpPr>
          <p:nvPr>
            <p:ph type="sldNum" sz="quarter" idx="12"/>
          </p:nvPr>
        </p:nvSpPr>
        <p:spPr/>
        <p:txBody>
          <a:bodyPr/>
          <a:lstStyle/>
          <a:p>
            <a:fld id="{3B1BF6D4-5649-4EA8-B2CB-E02BF91A4330}" type="slidenum">
              <a:rPr lang="en-US" smtClean="0"/>
              <a:pPr/>
              <a:t>28</a:t>
            </a:fld>
            <a:endParaRPr lang="en-US" dirty="0"/>
          </a:p>
        </p:txBody>
      </p:sp>
    </p:spTree>
    <p:extLst>
      <p:ext uri="{BB962C8B-B14F-4D97-AF65-F5344CB8AC3E}">
        <p14:creationId xmlns:p14="http://schemas.microsoft.com/office/powerpoint/2010/main" val="2140876483"/>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1492370" y="284018"/>
            <a:ext cx="7022980" cy="622192"/>
          </a:xfrm>
        </p:spPr>
        <p:txBody>
          <a:bodyPr>
            <a:normAutofit fontScale="90000"/>
          </a:bodyPr>
          <a:lstStyle/>
          <a:p>
            <a:pPr indent="0" eaLnBrk="1" hangingPunct="1">
              <a:defRPr/>
            </a:pPr>
            <a:r>
              <a:rPr lang="en-US" b="1" dirty="0" smtClean="0"/>
              <a:t>SEWP Customer Care Contacts</a:t>
            </a:r>
          </a:p>
        </p:txBody>
      </p:sp>
      <p:graphicFrame>
        <p:nvGraphicFramePr>
          <p:cNvPr id="334914" name="Group 66" descr="Website - www.sewp.nasa.gov available 24x7x365&#10;Email - help@sewp.nasa.gov Get answers with 24 hours&#10;Helpline 301-286-1478 Mon-Fri, 7:30a to 6pm EST&#10;Fax 301-286-0317 For faxing orders&#10;sewporders@sewp.nasa.gov For emailing Orders&#10;Address Mailstop 703.S NASA GSFC, Greenbelt MD 20771&#10;Facebook NASA SEWP&#10;Twitter @nasasewp&#10;"/>
          <p:cNvGraphicFramePr>
            <a:graphicFrameLocks noGrp="1"/>
          </p:cNvGraphicFramePr>
          <p:nvPr>
            <p:extLst>
              <p:ext uri="{D42A27DB-BD31-4B8C-83A1-F6EECF244321}">
                <p14:modId xmlns:p14="http://schemas.microsoft.com/office/powerpoint/2010/main" val="3310530817"/>
              </p:ext>
            </p:extLst>
          </p:nvPr>
        </p:nvGraphicFramePr>
        <p:xfrm>
          <a:off x="533400" y="1143000"/>
          <a:ext cx="8141110" cy="3989218"/>
        </p:xfrm>
        <a:graphic>
          <a:graphicData uri="http://schemas.openxmlformats.org/drawingml/2006/table">
            <a:tbl>
              <a:tblPr firstRow="1"/>
              <a:tblGrid>
                <a:gridCol w="1688354">
                  <a:extLst>
                    <a:ext uri="{9D8B030D-6E8A-4147-A177-3AD203B41FA5}">
                      <a16:colId xmlns:a16="http://schemas.microsoft.com/office/drawing/2014/main" val="20000"/>
                    </a:ext>
                  </a:extLst>
                </a:gridCol>
                <a:gridCol w="6452756">
                  <a:extLst>
                    <a:ext uri="{9D8B030D-6E8A-4147-A177-3AD203B41FA5}">
                      <a16:colId xmlns:a16="http://schemas.microsoft.com/office/drawing/2014/main" val="20001"/>
                    </a:ext>
                  </a:extLst>
                </a:gridCol>
              </a:tblGrid>
              <a:tr h="598933">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Web</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www.sewp.nasa.gov                       </a:t>
                      </a:r>
                      <a:r>
                        <a:rPr kumimoji="0" lang="en-US" sz="1800" b="1" i="0" u="none" strike="noStrike" cap="none" normalizeH="0" baseline="0" dirty="0" smtClean="0">
                          <a:ln>
                            <a:noFill/>
                          </a:ln>
                          <a:solidFill>
                            <a:srgbClr val="336699"/>
                          </a:solidFill>
                          <a:effectLst/>
                          <a:latin typeface="+mn-lt"/>
                        </a:rPr>
                        <a:t>24x7x365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8058">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E-mail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Help@sewp.nasa.gov                     </a:t>
                      </a:r>
                      <a:r>
                        <a:rPr kumimoji="0" lang="en-US" sz="1600" b="1" i="0" u="none" strike="noStrike" cap="none" normalizeH="0" baseline="0" dirty="0" smtClean="0">
                          <a:ln>
                            <a:noFill/>
                          </a:ln>
                          <a:solidFill>
                            <a:srgbClr val="336699"/>
                          </a:solidFill>
                          <a:effectLst/>
                          <a:latin typeface="+mn-lt"/>
                        </a:rPr>
                        <a:t>Get responses within 1 business day</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8933">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Helpline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301-286-1478                                    </a:t>
                      </a:r>
                      <a:r>
                        <a:rPr kumimoji="0" lang="en-US" sz="1800" b="1" i="0" u="none" strike="noStrike" cap="none" normalizeH="0" baseline="0" dirty="0" smtClean="0">
                          <a:ln>
                            <a:noFill/>
                          </a:ln>
                          <a:solidFill>
                            <a:srgbClr val="336699"/>
                          </a:solidFill>
                          <a:effectLst/>
                          <a:latin typeface="+mn-lt"/>
                        </a:rPr>
                        <a:t>Mon–Fri, 7:30 AM–6:00 PM ET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8058">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Fax</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301-286-0317                                    </a:t>
                      </a:r>
                      <a:r>
                        <a:rPr kumimoji="0" lang="en-US" sz="1800" b="1" i="0" u="none" strike="noStrike" cap="none" normalizeH="0" baseline="0" dirty="0" smtClean="0">
                          <a:ln>
                            <a:noFill/>
                          </a:ln>
                          <a:solidFill>
                            <a:srgbClr val="336699"/>
                          </a:solidFill>
                          <a:effectLst/>
                          <a:latin typeface="+mn-lt"/>
                        </a:rPr>
                        <a:t>Fax orders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8814">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E-mail Orders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sewporders@sewp.nasa.gov         </a:t>
                      </a:r>
                      <a:r>
                        <a:rPr kumimoji="0" lang="en-US" sz="1800" b="1" i="0" u="none" strike="noStrike" cap="none" normalizeH="0" baseline="0" dirty="0" smtClean="0">
                          <a:ln>
                            <a:noFill/>
                          </a:ln>
                          <a:solidFill>
                            <a:srgbClr val="336699"/>
                          </a:solidFill>
                          <a:effectLst/>
                          <a:latin typeface="+mn-lt"/>
                        </a:rPr>
                        <a:t>E-mail orders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8933">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Mail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1" fontAlgn="base" latinLnBrk="0" hangingPunct="1">
                        <a:lnSpc>
                          <a:spcPts val="2700"/>
                        </a:lnSpc>
                        <a:spcBef>
                          <a:spcPts val="2600"/>
                        </a:spcBef>
                        <a:spcAft>
                          <a:spcPct val="0"/>
                        </a:spcAft>
                        <a:buClr>
                          <a:schemeClr val="tx1"/>
                        </a:buClr>
                        <a:buSzTx/>
                        <a:buFont typeface="Wingdings" pitchFamily="2" charset="2"/>
                        <a:buNone/>
                        <a:tabLst/>
                      </a:pPr>
                      <a:r>
                        <a:rPr kumimoji="0" lang="en-US" sz="2000" b="1" i="0" u="none" strike="noStrike" cap="none" normalizeH="0" baseline="0" dirty="0" smtClean="0">
                          <a:ln>
                            <a:noFill/>
                          </a:ln>
                          <a:solidFill>
                            <a:schemeClr val="tx1"/>
                          </a:solidFill>
                          <a:effectLst/>
                          <a:latin typeface="+mn-lt"/>
                        </a:rPr>
                        <a:t>10210 Greenbelt Road, Suite 200, Greenbelt, MD 20771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27681" name="Picture 35" descr="Facebook">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91323" y="5211192"/>
            <a:ext cx="742970" cy="74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1375139" y="5842333"/>
            <a:ext cx="1329595" cy="646331"/>
          </a:xfrm>
          <a:prstGeom prst="rect">
            <a:avLst/>
          </a:prstGeom>
          <a:noFill/>
        </p:spPr>
        <p:txBody>
          <a:bodyPr wrap="none">
            <a:spAutoFit/>
          </a:bodyPr>
          <a:lstStyle/>
          <a:p>
            <a:pPr algn="ctr">
              <a:defRPr/>
            </a:pPr>
            <a:r>
              <a:rPr lang="en-US" b="1" dirty="0">
                <a:latin typeface="+mn-lt"/>
              </a:rPr>
              <a:t>Find Us</a:t>
            </a:r>
          </a:p>
          <a:p>
            <a:pPr algn="ctr">
              <a:defRPr/>
            </a:pPr>
            <a:r>
              <a:rPr lang="en-US" b="1" dirty="0">
                <a:latin typeface="+mn-lt"/>
              </a:rPr>
              <a:t>NASA SEWP</a:t>
            </a:r>
          </a:p>
        </p:txBody>
      </p:sp>
      <p:sp>
        <p:nvSpPr>
          <p:cNvPr id="10" name="TextBox 9"/>
          <p:cNvSpPr txBox="1"/>
          <p:nvPr/>
        </p:nvSpPr>
        <p:spPr>
          <a:xfrm>
            <a:off x="3683526" y="5894846"/>
            <a:ext cx="1483483" cy="646331"/>
          </a:xfrm>
          <a:prstGeom prst="rect">
            <a:avLst/>
          </a:prstGeom>
          <a:noFill/>
        </p:spPr>
        <p:txBody>
          <a:bodyPr wrap="none">
            <a:spAutoFit/>
          </a:bodyPr>
          <a:lstStyle/>
          <a:p>
            <a:pPr algn="ctr">
              <a:defRPr/>
            </a:pPr>
            <a:r>
              <a:rPr lang="en-US" b="1" dirty="0">
                <a:latin typeface="+mn-lt"/>
              </a:rPr>
              <a:t>Follow SEWP</a:t>
            </a:r>
          </a:p>
          <a:p>
            <a:pPr algn="ctr">
              <a:defRPr/>
            </a:pPr>
            <a:r>
              <a:rPr lang="en-US" b="1" dirty="0" smtClean="0">
                <a:latin typeface="+mn-lt"/>
              </a:rPr>
              <a:t>@NASASEWP</a:t>
            </a:r>
            <a:endParaRPr lang="en-US" b="1" dirty="0">
              <a:latin typeface="+mn-lt"/>
            </a:endParaRPr>
          </a:p>
        </p:txBody>
      </p:sp>
      <p:pic>
        <p:nvPicPr>
          <p:cNvPr id="2" name="Picture 1" descr="LinkedIn"/>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3004" y="5206608"/>
            <a:ext cx="762932" cy="745088"/>
          </a:xfrm>
          <a:prstGeom prst="rect">
            <a:avLst/>
          </a:prstGeom>
        </p:spPr>
      </p:pic>
      <p:sp>
        <p:nvSpPr>
          <p:cNvPr id="9" name="TextBox 8"/>
          <p:cNvSpPr txBox="1"/>
          <p:nvPr/>
        </p:nvSpPr>
        <p:spPr>
          <a:xfrm>
            <a:off x="5543379" y="5877306"/>
            <a:ext cx="2582182" cy="830997"/>
          </a:xfrm>
          <a:prstGeom prst="rect">
            <a:avLst/>
          </a:prstGeom>
          <a:noFill/>
        </p:spPr>
        <p:txBody>
          <a:bodyPr wrap="none">
            <a:spAutoFit/>
          </a:bodyPr>
          <a:lstStyle/>
          <a:p>
            <a:pPr algn="ctr">
              <a:defRPr/>
            </a:pPr>
            <a:r>
              <a:rPr lang="en-US" b="1" dirty="0" smtClean="0">
                <a:latin typeface="+mn-lt"/>
              </a:rPr>
              <a:t>Group:</a:t>
            </a:r>
          </a:p>
          <a:p>
            <a:pPr algn="ctr">
              <a:defRPr/>
            </a:pPr>
            <a:r>
              <a:rPr lang="en-US" b="1" dirty="0" smtClean="0">
                <a:latin typeface="+mn-lt"/>
              </a:rPr>
              <a:t>NASA SEWP GWAC</a:t>
            </a:r>
            <a:endParaRPr lang="en-US" b="1" dirty="0">
              <a:latin typeface="+mn-lt"/>
            </a:endParaRPr>
          </a:p>
        </p:txBody>
      </p:sp>
      <p:sp>
        <p:nvSpPr>
          <p:cNvPr id="4" name="Slide Number Placeholder 3"/>
          <p:cNvSpPr>
            <a:spLocks noGrp="1"/>
          </p:cNvSpPr>
          <p:nvPr>
            <p:ph type="sldNum" sz="quarter" idx="12"/>
          </p:nvPr>
        </p:nvSpPr>
        <p:spPr/>
        <p:txBody>
          <a:bodyPr/>
          <a:lstStyle/>
          <a:p>
            <a:fld id="{3B1BF6D4-5649-4EA8-B2CB-E02BF91A4330}" type="slidenum">
              <a:rPr lang="en-US" smtClean="0"/>
              <a:pPr/>
              <a:t>29</a:t>
            </a:fld>
            <a:endParaRPr lang="en-US" dirty="0"/>
          </a:p>
        </p:txBody>
      </p:sp>
      <p:pic>
        <p:nvPicPr>
          <p:cNvPr id="1028" name="Picture 4" descr="http://www.moip.gov.pk/gop/index.php?q=aHR0cDovLzE5Mi4xNjguNzAuMTMwOjkwODAvbW9pcC91c2VyZmlsZXMxL2ltYWdlL3R3aXR0ZXItaWNvbi5qcGc%3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11030" y="5206608"/>
            <a:ext cx="753918" cy="752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923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3007" y="1080655"/>
            <a:ext cx="7533055" cy="4895532"/>
          </a:xfrm>
          <a:ln>
            <a:solidFill>
              <a:schemeClr val="accent1"/>
            </a:solidFill>
          </a:ln>
        </p:spPr>
        <p:txBody>
          <a:bodyPr tIns="91440" bIns="91440" rtlCol="0" anchor="ctr">
            <a:normAutofit/>
          </a:bodyPr>
          <a:lstStyle/>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SEWP</a:t>
            </a:r>
            <a:r>
              <a:rPr lang="en-US" sz="2300" b="1" dirty="0">
                <a:latin typeface="+mj-lt"/>
              </a:rPr>
              <a:t>: </a:t>
            </a:r>
            <a:r>
              <a:rPr lang="en-US" sz="2300" b="1" dirty="0">
                <a:solidFill>
                  <a:srgbClr val="FF0000"/>
                </a:solidFill>
                <a:latin typeface="+mj-lt"/>
              </a:rPr>
              <a:t>S</a:t>
            </a:r>
            <a:r>
              <a:rPr lang="en-US" sz="2300" dirty="0">
                <a:latin typeface="+mj-lt"/>
              </a:rPr>
              <a:t>olutions for </a:t>
            </a:r>
            <a:r>
              <a:rPr lang="en-US" sz="2300" b="1" dirty="0">
                <a:solidFill>
                  <a:srgbClr val="FF0000"/>
                </a:solidFill>
                <a:latin typeface="+mj-lt"/>
              </a:rPr>
              <a:t>E</a:t>
            </a:r>
            <a:r>
              <a:rPr lang="en-US" sz="2300" dirty="0">
                <a:latin typeface="+mj-lt"/>
              </a:rPr>
              <a:t>nterprise </a:t>
            </a:r>
            <a:r>
              <a:rPr lang="en-US" sz="2300" b="1" dirty="0">
                <a:solidFill>
                  <a:srgbClr val="FF0000"/>
                </a:solidFill>
                <a:latin typeface="+mj-lt"/>
              </a:rPr>
              <a:t>W</a:t>
            </a:r>
            <a:r>
              <a:rPr lang="en-US" sz="2300" dirty="0">
                <a:latin typeface="+mj-lt"/>
              </a:rPr>
              <a:t>ide </a:t>
            </a:r>
            <a:r>
              <a:rPr lang="en-US" sz="2300" b="1" dirty="0">
                <a:solidFill>
                  <a:srgbClr val="FF0000"/>
                </a:solidFill>
                <a:latin typeface="+mj-lt"/>
              </a:rPr>
              <a:t>P</a:t>
            </a:r>
            <a:r>
              <a:rPr lang="en-US" sz="2300" dirty="0">
                <a:latin typeface="+mj-lt"/>
              </a:rPr>
              <a:t>rocurement</a:t>
            </a:r>
          </a:p>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GWAC: </a:t>
            </a:r>
            <a:r>
              <a:rPr lang="en-US" sz="2300" dirty="0" smtClean="0">
                <a:latin typeface="+mj-lt"/>
              </a:rPr>
              <a:t>Government-Wide </a:t>
            </a:r>
            <a:r>
              <a:rPr lang="en-US" sz="2300" dirty="0">
                <a:latin typeface="+mj-lt"/>
              </a:rPr>
              <a:t>Acquisition </a:t>
            </a:r>
            <a:r>
              <a:rPr lang="en-US" sz="2300" dirty="0" smtClean="0">
                <a:latin typeface="+mj-lt"/>
              </a:rPr>
              <a:t>Contract</a:t>
            </a:r>
          </a:p>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Contract Holder:  </a:t>
            </a:r>
            <a:r>
              <a:rPr lang="en-US" sz="2300" dirty="0" smtClean="0">
                <a:latin typeface="+mj-lt"/>
              </a:rPr>
              <a:t>a company that was awarded a SEWP Contract</a:t>
            </a:r>
          </a:p>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Provider: </a:t>
            </a:r>
            <a:r>
              <a:rPr lang="en-US" sz="2300" dirty="0" smtClean="0">
                <a:latin typeface="+mj-lt"/>
              </a:rPr>
              <a:t>A company who is the originator of one or more in scope products and/or services on at least one SEWP Contract</a:t>
            </a:r>
          </a:p>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Issuing Agency: </a:t>
            </a:r>
            <a:r>
              <a:rPr lang="en-US" sz="2300" dirty="0" smtClean="0">
                <a:latin typeface="+mj-lt"/>
              </a:rPr>
              <a:t>The Government Agency that issued an order against a SEWP Contract</a:t>
            </a:r>
          </a:p>
          <a:p>
            <a:pPr lvl="1" eaLnBrk="1" fontAlgn="auto" hangingPunct="1">
              <a:lnSpc>
                <a:spcPct val="120000"/>
              </a:lnSpc>
              <a:spcAft>
                <a:spcPts val="0"/>
              </a:spcAft>
              <a:buFont typeface="Wingdings" panose="05000000000000000000" pitchFamily="2" charset="2"/>
              <a:buChar char="§"/>
              <a:defRPr/>
            </a:pPr>
            <a:r>
              <a:rPr lang="en-US" sz="2300" b="1" dirty="0" smtClean="0">
                <a:latin typeface="+mj-lt"/>
              </a:rPr>
              <a:t>Ship-to-Agency</a:t>
            </a:r>
            <a:r>
              <a:rPr lang="en-US" sz="2300" dirty="0" smtClean="0">
                <a:latin typeface="+mj-lt"/>
              </a:rPr>
              <a:t>: Agency that will receive the order</a:t>
            </a:r>
          </a:p>
          <a:p>
            <a:pPr lvl="1" eaLnBrk="1" fontAlgn="auto" hangingPunct="1">
              <a:lnSpc>
                <a:spcPct val="120000"/>
              </a:lnSpc>
              <a:spcAft>
                <a:spcPts val="0"/>
              </a:spcAft>
              <a:buFont typeface="Wingdings" panose="05000000000000000000" pitchFamily="2" charset="2"/>
              <a:buChar char="§"/>
              <a:defRPr/>
            </a:pPr>
            <a:endParaRPr lang="en-US" dirty="0">
              <a:latin typeface="Arial Narrow" panose="020B0606020202030204" pitchFamily="34" charset="0"/>
            </a:endParaRPr>
          </a:p>
        </p:txBody>
      </p:sp>
      <p:sp>
        <p:nvSpPr>
          <p:cNvPr id="4" name="Slide Number Placeholder 3"/>
          <p:cNvSpPr>
            <a:spLocks noGrp="1"/>
          </p:cNvSpPr>
          <p:nvPr>
            <p:ph type="sldNum" sz="quarter" idx="12"/>
          </p:nvPr>
        </p:nvSpPr>
        <p:spPr/>
        <p:txBody>
          <a:bodyPr/>
          <a:lstStyle/>
          <a:p>
            <a:fld id="{3B1BF6D4-5649-4EA8-B2CB-E02BF91A4330}" type="slidenum">
              <a:rPr lang="en-US" smtClean="0"/>
              <a:pPr/>
              <a:t>3</a:t>
            </a:fld>
            <a:endParaRPr lang="en-US" dirty="0"/>
          </a:p>
        </p:txBody>
      </p:sp>
      <p:sp>
        <p:nvSpPr>
          <p:cNvPr id="5" name="Title 4"/>
          <p:cNvSpPr>
            <a:spLocks noGrp="1"/>
          </p:cNvSpPr>
          <p:nvPr>
            <p:ph type="title"/>
          </p:nvPr>
        </p:nvSpPr>
        <p:spPr>
          <a:xfrm>
            <a:off x="1316202" y="210807"/>
            <a:ext cx="7022980" cy="622192"/>
          </a:xfrm>
        </p:spPr>
        <p:txBody>
          <a:bodyPr>
            <a:normAutofit fontScale="90000"/>
          </a:bodyPr>
          <a:lstStyle/>
          <a:p>
            <a:pPr algn="ctr"/>
            <a:r>
              <a:rPr lang="en-US" b="1" dirty="0" smtClean="0"/>
              <a:t>K</a:t>
            </a:r>
            <a:r>
              <a:rPr lang="en-US" sz="3600" b="1" dirty="0" smtClean="0"/>
              <a:t>EY</a:t>
            </a:r>
            <a:r>
              <a:rPr lang="en-US" b="1" dirty="0" smtClean="0"/>
              <a:t> T</a:t>
            </a:r>
            <a:r>
              <a:rPr lang="en-US" sz="3600" b="1" dirty="0" smtClean="0"/>
              <a:t>ERMS</a:t>
            </a:r>
            <a:endParaRPr lang="en-US" sz="3600" b="1" dirty="0"/>
          </a:p>
        </p:txBody>
      </p:sp>
    </p:spTree>
    <p:extLst>
      <p:ext uri="{BB962C8B-B14F-4D97-AF65-F5344CB8AC3E}">
        <p14:creationId xmlns:p14="http://schemas.microsoft.com/office/powerpoint/2010/main" val="1888174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xfrm>
            <a:off x="404037" y="149801"/>
            <a:ext cx="8358963" cy="914400"/>
          </a:xfrm>
        </p:spPr>
        <p:txBody>
          <a:bodyPr>
            <a:normAutofit/>
          </a:bodyPr>
          <a:lstStyle/>
          <a:p>
            <a:pPr indent="0" algn="ctr" eaLnBrk="1" hangingPunct="1">
              <a:defRPr/>
            </a:pPr>
            <a:r>
              <a:rPr lang="en-US" b="1" dirty="0" smtClean="0"/>
              <a:t>SEWP Website Overview</a:t>
            </a:r>
          </a:p>
        </p:txBody>
      </p:sp>
      <p:sp>
        <p:nvSpPr>
          <p:cNvPr id="29700" name="Content Placeholder 4"/>
          <p:cNvSpPr>
            <a:spLocks noGrp="1"/>
          </p:cNvSpPr>
          <p:nvPr>
            <p:ph idx="1"/>
          </p:nvPr>
        </p:nvSpPr>
        <p:spPr>
          <a:xfrm>
            <a:off x="1556238" y="1266091"/>
            <a:ext cx="5930412" cy="2705853"/>
          </a:xfrm>
          <a:ln>
            <a:noFill/>
          </a:ln>
        </p:spPr>
        <p:txBody>
          <a:bodyPr tIns="91440" bIns="91440" anchor="ctr" anchorCtr="0">
            <a:noAutofit/>
          </a:bodyPr>
          <a:lstStyle/>
          <a:p>
            <a:pPr marL="742950" indent="-514350">
              <a:lnSpc>
                <a:spcPct val="100000"/>
              </a:lnSpc>
              <a:spcBef>
                <a:spcPts val="600"/>
              </a:spcBef>
              <a:buFont typeface="+mj-lt"/>
              <a:buAutoNum type="romanUcPeriod"/>
            </a:pPr>
            <a:r>
              <a:rPr lang="en-US" sz="1800" b="1" dirty="0" smtClean="0">
                <a:latin typeface="+mj-lt"/>
              </a:rPr>
              <a:t>Contract Information</a:t>
            </a:r>
          </a:p>
          <a:p>
            <a:pPr marL="742950" indent="-514350" eaLnBrk="1" hangingPunct="1">
              <a:lnSpc>
                <a:spcPct val="100000"/>
              </a:lnSpc>
              <a:spcBef>
                <a:spcPts val="600"/>
              </a:spcBef>
              <a:buFont typeface="+mj-lt"/>
              <a:buAutoNum type="romanUcPeriod"/>
            </a:pPr>
            <a:r>
              <a:rPr lang="en-US" sz="1800" b="1" dirty="0" smtClean="0">
                <a:latin typeface="+mj-lt"/>
              </a:rPr>
              <a:t>Contract Holder Information </a:t>
            </a:r>
          </a:p>
          <a:p>
            <a:pPr marL="1200150" lvl="1" indent="-514350">
              <a:lnSpc>
                <a:spcPct val="100000"/>
              </a:lnSpc>
              <a:spcBef>
                <a:spcPts val="600"/>
              </a:spcBef>
              <a:buFont typeface="+mj-lt"/>
              <a:buAutoNum type="romanUcPeriod"/>
            </a:pPr>
            <a:r>
              <a:rPr lang="en-US" sz="1600" b="1" dirty="0" smtClean="0">
                <a:latin typeface="+mj-lt"/>
              </a:rPr>
              <a:t>CH Individual Page</a:t>
            </a:r>
          </a:p>
          <a:p>
            <a:pPr marL="1200150" lvl="1" indent="-514350">
              <a:lnSpc>
                <a:spcPct val="100000"/>
              </a:lnSpc>
              <a:spcBef>
                <a:spcPts val="600"/>
              </a:spcBef>
              <a:buFont typeface="+mj-lt"/>
              <a:buAutoNum type="romanUcPeriod"/>
            </a:pPr>
            <a:r>
              <a:rPr lang="en-US" sz="1600" b="1" dirty="0" smtClean="0">
                <a:latin typeface="+mj-lt"/>
              </a:rPr>
              <a:t>Program Manager Page</a:t>
            </a:r>
          </a:p>
          <a:p>
            <a:pPr marL="1200150" lvl="1" indent="-514350">
              <a:lnSpc>
                <a:spcPct val="100000"/>
              </a:lnSpc>
              <a:spcBef>
                <a:spcPts val="600"/>
              </a:spcBef>
              <a:buFont typeface="+mj-lt"/>
              <a:buAutoNum type="romanUcPeriod"/>
            </a:pPr>
            <a:r>
              <a:rPr lang="en-US" sz="1600" b="1" dirty="0" smtClean="0">
                <a:latin typeface="+mj-lt"/>
              </a:rPr>
              <a:t>Program Performance</a:t>
            </a:r>
          </a:p>
          <a:p>
            <a:pPr marL="742950" indent="-514350" eaLnBrk="1" hangingPunct="1">
              <a:lnSpc>
                <a:spcPct val="100000"/>
              </a:lnSpc>
              <a:spcBef>
                <a:spcPts val="600"/>
              </a:spcBef>
              <a:buFont typeface="+mj-lt"/>
              <a:buAutoNum type="romanUcPeriod"/>
            </a:pPr>
            <a:r>
              <a:rPr lang="en-US" sz="1800" b="1" dirty="0" smtClean="0">
                <a:latin typeface="+mj-lt"/>
              </a:rPr>
              <a:t>Customer Tool Demo</a:t>
            </a:r>
          </a:p>
          <a:p>
            <a:pPr marL="1200150" lvl="1" indent="-514350">
              <a:lnSpc>
                <a:spcPct val="100000"/>
              </a:lnSpc>
              <a:spcBef>
                <a:spcPts val="600"/>
              </a:spcBef>
              <a:buFont typeface="+mj-lt"/>
              <a:buAutoNum type="romanUcPeriod"/>
            </a:pPr>
            <a:r>
              <a:rPr lang="en-US" sz="1600" b="1" dirty="0" smtClean="0">
                <a:latin typeface="+mj-lt"/>
              </a:rPr>
              <a:t>Provider Tool</a:t>
            </a:r>
          </a:p>
          <a:p>
            <a:pPr marL="1200150" lvl="1" indent="-514350">
              <a:lnSpc>
                <a:spcPct val="100000"/>
              </a:lnSpc>
              <a:spcBef>
                <a:spcPts val="600"/>
              </a:spcBef>
              <a:buFont typeface="+mj-lt"/>
              <a:buAutoNum type="romanUcPeriod"/>
            </a:pPr>
            <a:r>
              <a:rPr lang="en-US" sz="1600" b="1" dirty="0" smtClean="0">
                <a:latin typeface="+mj-lt"/>
              </a:rPr>
              <a:t>MRT</a:t>
            </a:r>
          </a:p>
          <a:p>
            <a:pPr marL="1200150" lvl="1" indent="-514350">
              <a:lnSpc>
                <a:spcPct val="100000"/>
              </a:lnSpc>
              <a:spcBef>
                <a:spcPts val="600"/>
              </a:spcBef>
              <a:buFont typeface="+mj-lt"/>
              <a:buAutoNum type="romanUcPeriod"/>
            </a:pPr>
            <a:r>
              <a:rPr lang="en-US" sz="1600" b="1" dirty="0" smtClean="0">
                <a:latin typeface="+mj-lt"/>
              </a:rPr>
              <a:t>QRT to create an RFQ / MRR / RFI</a:t>
            </a:r>
          </a:p>
        </p:txBody>
      </p:sp>
      <p:sp>
        <p:nvSpPr>
          <p:cNvPr id="4" name="TextBox 3"/>
          <p:cNvSpPr txBox="1"/>
          <p:nvPr/>
        </p:nvSpPr>
        <p:spPr>
          <a:xfrm>
            <a:off x="5803750" y="4290410"/>
            <a:ext cx="1308400" cy="2062103"/>
          </a:xfrm>
          <a:prstGeom prst="rect">
            <a:avLst/>
          </a:prstGeom>
          <a:noFill/>
        </p:spPr>
        <p:txBody>
          <a:bodyPr vert="horz" wrap="square" rtlCol="0">
            <a:spAutoFit/>
          </a:bodyPr>
          <a:lstStyle/>
          <a:p>
            <a:pPr algn="ctr"/>
            <a:r>
              <a:rPr lang="en-US" sz="3200" i="1" dirty="0" smtClean="0">
                <a:latin typeface="Script MT Bold" panose="03040602040607080904" pitchFamily="66" charset="0"/>
              </a:rPr>
              <a:t>“Easy as Duck Soup”</a:t>
            </a:r>
            <a:endParaRPr lang="en-US" sz="3200" i="1" dirty="0">
              <a:latin typeface="Script MT Bold" panose="03040602040607080904" pitchFamily="66"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1533" y="4294248"/>
            <a:ext cx="3643128" cy="2058265"/>
          </a:xfrm>
          <a:prstGeom prst="rect">
            <a:avLst/>
          </a:prstGeom>
          <a:ln w="19050">
            <a:solidFill>
              <a:srgbClr val="336699"/>
            </a:solidFill>
          </a:ln>
        </p:spPr>
      </p:pic>
      <p:sp>
        <p:nvSpPr>
          <p:cNvPr id="3" name="Slide Number Placeholder 2"/>
          <p:cNvSpPr>
            <a:spLocks noGrp="1"/>
          </p:cNvSpPr>
          <p:nvPr>
            <p:ph type="sldNum" sz="quarter" idx="12"/>
          </p:nvPr>
        </p:nvSpPr>
        <p:spPr/>
        <p:txBody>
          <a:bodyPr/>
          <a:lstStyle/>
          <a:p>
            <a:fld id="{3B1BF6D4-5649-4EA8-B2CB-E02BF91A4330}" type="slidenum">
              <a:rPr lang="en-US" smtClean="0"/>
              <a:pPr/>
              <a:t>30</a:t>
            </a:fld>
            <a:endParaRPr lang="en-US" dirty="0"/>
          </a:p>
        </p:txBody>
      </p:sp>
    </p:spTree>
    <p:extLst>
      <p:ext uri="{BB962C8B-B14F-4D97-AF65-F5344CB8AC3E}">
        <p14:creationId xmlns:p14="http://schemas.microsoft.com/office/powerpoint/2010/main" val="1110190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 </a:t>
            </a:r>
            <a:endParaRPr lang="en-US" dirty="0"/>
          </a:p>
        </p:txBody>
      </p:sp>
      <p:sp>
        <p:nvSpPr>
          <p:cNvPr id="4" name="Rectangle 3"/>
          <p:cNvSpPr/>
          <p:nvPr/>
        </p:nvSpPr>
        <p:spPr>
          <a:xfrm>
            <a:off x="372024" y="2580401"/>
            <a:ext cx="8337755" cy="2062103"/>
          </a:xfrm>
          <a:prstGeom prst="rect">
            <a:avLst/>
          </a:prstGeom>
        </p:spPr>
        <p:txBody>
          <a:bodyPr wrap="square">
            <a:spAutoFit/>
          </a:bodyPr>
          <a:lstStyle/>
          <a:p>
            <a:pPr algn="ctr"/>
            <a:r>
              <a:rPr lang="en-US" sz="4800" dirty="0" smtClean="0">
                <a:latin typeface="+mj-lt"/>
              </a:rPr>
              <a:t>Additional SEWP Information </a:t>
            </a:r>
          </a:p>
          <a:p>
            <a:pPr algn="ctr"/>
            <a:endParaRPr lang="en-US" sz="4800" dirty="0">
              <a:latin typeface="+mj-lt"/>
            </a:endParaRPr>
          </a:p>
          <a:p>
            <a:pPr algn="ctr"/>
            <a:r>
              <a:rPr lang="en-US" sz="3200" dirty="0" smtClean="0">
                <a:latin typeface="+mj-lt"/>
              </a:rPr>
              <a:t>(Backup Slides)</a:t>
            </a:r>
            <a:endParaRPr lang="en-US" sz="3200" dirty="0">
              <a:latin typeface="+mj-lt"/>
            </a:endParaRPr>
          </a:p>
        </p:txBody>
      </p:sp>
      <p:sp>
        <p:nvSpPr>
          <p:cNvPr id="3" name="Slide Number Placeholder 2"/>
          <p:cNvSpPr>
            <a:spLocks noGrp="1"/>
          </p:cNvSpPr>
          <p:nvPr>
            <p:ph type="sldNum" sz="quarter" idx="12"/>
          </p:nvPr>
        </p:nvSpPr>
        <p:spPr/>
        <p:txBody>
          <a:bodyPr/>
          <a:lstStyle/>
          <a:p>
            <a:fld id="{3B1BF6D4-5649-4EA8-B2CB-E02BF91A4330}" type="slidenum">
              <a:rPr lang="en-US" smtClean="0"/>
              <a:pPr/>
              <a:t>31</a:t>
            </a:fld>
            <a:endParaRPr lang="en-US" dirty="0"/>
          </a:p>
        </p:txBody>
      </p:sp>
    </p:spTree>
    <p:extLst>
      <p:ext uri="{BB962C8B-B14F-4D97-AF65-F5344CB8AC3E}">
        <p14:creationId xmlns:p14="http://schemas.microsoft.com/office/powerpoint/2010/main" val="538614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SEWP from Start		Finish</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04195843"/>
              </p:ext>
            </p:extLst>
          </p:nvPr>
        </p:nvGraphicFramePr>
        <p:xfrm>
          <a:off x="628650" y="1125538"/>
          <a:ext cx="7886700"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ight Arrow 6"/>
          <p:cNvSpPr/>
          <p:nvPr/>
        </p:nvSpPr>
        <p:spPr>
          <a:xfrm>
            <a:off x="5073160" y="372579"/>
            <a:ext cx="992023" cy="3483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3B1BF6D4-5649-4EA8-B2CB-E02BF91A4330}" type="slidenum">
              <a:rPr lang="en-US" smtClean="0"/>
              <a:pPr/>
              <a:t>32</a:t>
            </a:fld>
            <a:endParaRPr lang="en-US" dirty="0"/>
          </a:p>
        </p:txBody>
      </p:sp>
    </p:spTree>
    <p:extLst>
      <p:ext uri="{BB962C8B-B14F-4D97-AF65-F5344CB8AC3E}">
        <p14:creationId xmlns:p14="http://schemas.microsoft.com/office/powerpoint/2010/main" val="369240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Order Process </a:t>
            </a:r>
            <a:endParaRPr lang="en-US"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91561697"/>
              </p:ext>
            </p:extLst>
          </p:nvPr>
        </p:nvGraphicFramePr>
        <p:xfrm>
          <a:off x="1180422" y="1091624"/>
          <a:ext cx="7334928" cy="5264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695925" y="4784969"/>
            <a:ext cx="2484582" cy="1200329"/>
          </a:xfrm>
          <a:prstGeom prst="rect">
            <a:avLst/>
          </a:prstGeom>
          <a:noFill/>
          <a:ln w="25400">
            <a:solidFill>
              <a:srgbClr val="336699"/>
            </a:solidFill>
          </a:ln>
          <a:effectLst>
            <a:outerShdw blurRad="50800" dist="38100" dir="13500000" algn="br" rotWithShape="0">
              <a:prstClr val="black">
                <a:alpha val="40000"/>
              </a:prstClr>
            </a:outerShdw>
          </a:effectLst>
        </p:spPr>
        <p:txBody>
          <a:bodyPr wrap="square" rtlCol="0">
            <a:spAutoFit/>
          </a:bodyPr>
          <a:lstStyle/>
          <a:p>
            <a:pPr algn="ctr"/>
            <a:r>
              <a:rPr lang="en-US" sz="1800" dirty="0" smtClean="0">
                <a:latin typeface="+mn-lt"/>
              </a:rPr>
              <a:t>Continuous communication and tracking throughout entire process</a:t>
            </a:r>
            <a:endParaRPr lang="en-US" sz="1800" dirty="0">
              <a:latin typeface="+mn-lt"/>
            </a:endParaRPr>
          </a:p>
        </p:txBody>
      </p:sp>
      <p:cxnSp>
        <p:nvCxnSpPr>
          <p:cNvPr id="6" name="Straight Arrow Connector 5"/>
          <p:cNvCxnSpPr/>
          <p:nvPr/>
        </p:nvCxnSpPr>
        <p:spPr>
          <a:xfrm>
            <a:off x="695925" y="1922586"/>
            <a:ext cx="5113538" cy="4798890"/>
          </a:xfrm>
          <a:prstGeom prst="straightConnector1">
            <a:avLst/>
          </a:prstGeom>
          <a:ln w="31750">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785064" y="906941"/>
            <a:ext cx="3730286" cy="1477328"/>
          </a:xfrm>
          <a:prstGeom prst="rect">
            <a:avLst/>
          </a:prstGeom>
          <a:noFill/>
          <a:ln w="25400">
            <a:noFill/>
          </a:ln>
          <a:effectLst/>
        </p:spPr>
        <p:txBody>
          <a:bodyPr wrap="square" rtlCol="0">
            <a:spAutoFit/>
          </a:bodyPr>
          <a:lstStyle/>
          <a:p>
            <a:pPr algn="ctr"/>
            <a:r>
              <a:rPr lang="en-US" sz="1800" dirty="0" smtClean="0">
                <a:latin typeface="+mn-lt"/>
              </a:rPr>
              <a:t>Send orders to:</a:t>
            </a:r>
          </a:p>
          <a:p>
            <a:pPr algn="ctr"/>
            <a:endParaRPr lang="en-US" sz="1800" dirty="0" smtClean="0">
              <a:latin typeface="+mn-lt"/>
            </a:endParaRPr>
          </a:p>
          <a:p>
            <a:pPr algn="ctr"/>
            <a:r>
              <a:rPr lang="en-US" sz="1800" dirty="0" smtClean="0">
                <a:latin typeface="+mn-lt"/>
                <a:hlinkClick r:id="rId7"/>
              </a:rPr>
              <a:t>sewporders@sewp.nasa.gov</a:t>
            </a:r>
            <a:endParaRPr lang="en-US" sz="1800" dirty="0" smtClean="0">
              <a:latin typeface="+mn-lt"/>
            </a:endParaRPr>
          </a:p>
          <a:p>
            <a:pPr algn="ctr"/>
            <a:endParaRPr lang="en-US" sz="1800" dirty="0">
              <a:latin typeface="+mn-lt"/>
            </a:endParaRPr>
          </a:p>
          <a:p>
            <a:pPr algn="ctr"/>
            <a:endParaRPr lang="en-US" sz="1800" dirty="0">
              <a:latin typeface="+mn-lt"/>
            </a:endParaRPr>
          </a:p>
        </p:txBody>
      </p:sp>
      <p:sp>
        <p:nvSpPr>
          <p:cNvPr id="3" name="Slide Number Placeholder 2"/>
          <p:cNvSpPr>
            <a:spLocks noGrp="1"/>
          </p:cNvSpPr>
          <p:nvPr>
            <p:ph type="sldNum" sz="quarter" idx="12"/>
          </p:nvPr>
        </p:nvSpPr>
        <p:spPr/>
        <p:txBody>
          <a:bodyPr/>
          <a:lstStyle/>
          <a:p>
            <a:fld id="{3B1BF6D4-5649-4EA8-B2CB-E02BF91A4330}" type="slidenum">
              <a:rPr lang="en-US" smtClean="0"/>
              <a:pPr/>
              <a:t>33</a:t>
            </a:fld>
            <a:endParaRPr lang="en-US" dirty="0"/>
          </a:p>
        </p:txBody>
      </p:sp>
    </p:spTree>
    <p:extLst>
      <p:ext uri="{BB962C8B-B14F-4D97-AF65-F5344CB8AC3E}">
        <p14:creationId xmlns:p14="http://schemas.microsoft.com/office/powerpoint/2010/main" val="1011279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31629" y="1125289"/>
            <a:ext cx="5092994" cy="5231062"/>
          </a:xfrm>
        </p:spPr>
        <p:txBody>
          <a:bodyPr tIns="182880" bIns="91440" numCol="2">
            <a:normAutofit fontScale="85000" lnSpcReduction="20000"/>
          </a:bodyPr>
          <a:lstStyle/>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Computer Hardware</a:t>
            </a:r>
          </a:p>
          <a:p>
            <a:pPr marL="233363" indent="-115888" eaLnBrk="0" fontAlgn="base" hangingPunct="0">
              <a:lnSpc>
                <a:spcPct val="100000"/>
              </a:lnSpc>
              <a:spcBef>
                <a:spcPts val="0"/>
              </a:spcBef>
              <a:spcAft>
                <a:spcPct val="0"/>
              </a:spcAft>
              <a:buClr>
                <a:prstClr val="black"/>
              </a:buClr>
              <a:defRPr/>
            </a:pPr>
            <a:r>
              <a:rPr lang="en-US" sz="1200" kern="0" dirty="0">
                <a:solidFill>
                  <a:prstClr val="black"/>
                </a:solidFill>
              </a:rPr>
              <a:t>Tablets, Laptops, Embedded Systems</a:t>
            </a:r>
          </a:p>
          <a:p>
            <a:pPr marL="233363" indent="-115888" eaLnBrk="0" fontAlgn="base" hangingPunct="0">
              <a:lnSpc>
                <a:spcPct val="100000"/>
              </a:lnSpc>
              <a:spcBef>
                <a:spcPts val="0"/>
              </a:spcBef>
              <a:spcAft>
                <a:spcPct val="0"/>
              </a:spcAft>
              <a:buClr>
                <a:prstClr val="black"/>
              </a:buClr>
              <a:defRPr/>
            </a:pPr>
            <a:r>
              <a:rPr lang="en-US" sz="1200" kern="0" dirty="0">
                <a:solidFill>
                  <a:prstClr val="black"/>
                </a:solidFill>
              </a:rPr>
              <a:t>Desktops, Servers, Supercomputers</a:t>
            </a:r>
          </a:p>
          <a:p>
            <a:pPr marL="233363" indent="-115888" eaLnBrk="0" fontAlgn="base" hangingPunct="0">
              <a:lnSpc>
                <a:spcPct val="100000"/>
              </a:lnSpc>
              <a:spcBef>
                <a:spcPts val="0"/>
              </a:spcBef>
              <a:spcAft>
                <a:spcPct val="0"/>
              </a:spcAft>
              <a:buClr>
                <a:prstClr val="black"/>
              </a:buClr>
              <a:defRPr/>
            </a:pPr>
            <a:r>
              <a:rPr lang="en-US" sz="1200" kern="0" dirty="0">
                <a:solidFill>
                  <a:prstClr val="black"/>
                </a:solidFill>
              </a:rPr>
              <a:t>Peripherals and Accessories: Monitors, Keyboards, Cables, etc.</a:t>
            </a:r>
          </a:p>
          <a:p>
            <a:pPr marL="233363" indent="-115888" eaLnBrk="0" fontAlgn="base" hangingPunct="0">
              <a:lnSpc>
                <a:spcPct val="100000"/>
              </a:lnSpc>
              <a:spcBef>
                <a:spcPts val="0"/>
              </a:spcBef>
              <a:spcAft>
                <a:spcPct val="0"/>
              </a:spcAft>
              <a:buClr>
                <a:prstClr val="black"/>
              </a:buClr>
              <a:defRPr/>
            </a:pPr>
            <a:r>
              <a:rPr lang="en-US" sz="1200" kern="0" dirty="0">
                <a:solidFill>
                  <a:prstClr val="black"/>
                </a:solidFill>
              </a:rPr>
              <a:t>Computer Carts, Racks and Enclosures</a:t>
            </a:r>
          </a:p>
          <a:p>
            <a:pPr marL="233363" indent="-115888" eaLnBrk="0" fontAlgn="base" hangingPunct="0">
              <a:lnSpc>
                <a:spcPct val="100000"/>
              </a:lnSpc>
              <a:spcBef>
                <a:spcPts val="0"/>
              </a:spcBef>
              <a:spcAft>
                <a:spcPct val="0"/>
              </a:spcAft>
              <a:buClr>
                <a:prstClr val="black"/>
              </a:buClr>
              <a:defRPr/>
            </a:pPr>
            <a:r>
              <a:rPr lang="en-US" sz="1200" kern="0" dirty="0">
                <a:solidFill>
                  <a:prstClr val="black"/>
                </a:solidFill>
              </a:rPr>
              <a:t>Computer Cards / Boards</a:t>
            </a:r>
          </a:p>
          <a:p>
            <a:pPr marL="285750" lvl="0" indent="-285750" eaLnBrk="0" fontAlgn="base" hangingPunct="0">
              <a:lnSpc>
                <a:spcPct val="100000"/>
              </a:lnSpc>
              <a:spcBef>
                <a:spcPts val="0"/>
              </a:spcBef>
              <a:spcAft>
                <a:spcPct val="0"/>
              </a:spcAft>
              <a:buClr>
                <a:prstClr val="black"/>
              </a:buClr>
              <a:buNone/>
              <a:defRPr/>
            </a:pPr>
            <a:r>
              <a:rPr lang="en-US" sz="800" kern="0" dirty="0">
                <a:solidFill>
                  <a:prstClr val="black"/>
                </a:solidFill>
              </a:rPr>
              <a:t>	</a:t>
            </a:r>
            <a:endParaRPr lang="en-US" sz="9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Networking and Communications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Network Appliances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Network Connectivity: Routers, Modems, etc.</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Telecommunication Devices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Wireless Networking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Cables and Accessories</a:t>
            </a:r>
          </a:p>
          <a:p>
            <a:pPr marL="285750" lvl="0" indent="-285750" eaLnBrk="0" fontAlgn="base" hangingPunct="0">
              <a:lnSpc>
                <a:spcPct val="100000"/>
              </a:lnSpc>
              <a:spcBef>
                <a:spcPts val="0"/>
              </a:spcBef>
              <a:spcAft>
                <a:spcPct val="0"/>
              </a:spcAft>
              <a:buClr>
                <a:prstClr val="black"/>
              </a:buClr>
              <a:buNone/>
              <a:defRPr/>
            </a:pPr>
            <a:r>
              <a:rPr lang="en-US" sz="800" kern="0" dirty="0">
                <a:solidFill>
                  <a:prstClr val="black"/>
                </a:solidFill>
              </a:rPr>
              <a:t>	</a:t>
            </a: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Security Hardware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Control and Authentication Devices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Forensic Systems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Computer Anti-Theft Hardware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Security Appliances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Surveillance Systems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Sensors</a:t>
            </a:r>
          </a:p>
          <a:p>
            <a:pPr marL="285750" lvl="0" indent="-285750" eaLnBrk="0" fontAlgn="base" hangingPunct="0">
              <a:lnSpc>
                <a:spcPct val="100000"/>
              </a:lnSpc>
              <a:spcBef>
                <a:spcPts val="0"/>
              </a:spcBef>
              <a:spcAft>
                <a:spcPct val="0"/>
              </a:spcAft>
              <a:buClr>
                <a:prstClr val="black"/>
              </a:buClr>
              <a:buNone/>
              <a:defRPr/>
            </a:pPr>
            <a:endParaRPr lang="en-US" sz="8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Supporting Hardware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Scanners, Barcodes, RFID Devices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Cooling Systems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Digital Devices; e.g. Calculators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GPS </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Remote Management</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Printers, Copiers, Fax Machines, Shredders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Associated Supplies</a:t>
            </a:r>
          </a:p>
          <a:p>
            <a:pPr marL="285750" lvl="0" indent="-285750" eaLnBrk="0" fontAlgn="base" hangingPunct="0">
              <a:lnSpc>
                <a:spcPct val="100000"/>
              </a:lnSpc>
              <a:spcBef>
                <a:spcPts val="0"/>
              </a:spcBef>
              <a:spcAft>
                <a:spcPct val="0"/>
              </a:spcAft>
              <a:buClr>
                <a:prstClr val="black"/>
              </a:buClr>
              <a:buNone/>
              <a:defRPr/>
            </a:pPr>
            <a:endParaRPr lang="en-US" sz="800" b="1"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smtClean="0">
                <a:solidFill>
                  <a:prstClr val="black"/>
                </a:solidFill>
                <a:latin typeface="Arial Black" pitchFamily="34" charset="0"/>
              </a:rPr>
              <a:t>Specialized </a:t>
            </a:r>
            <a:r>
              <a:rPr lang="en-US" sz="1300" b="1" kern="0" dirty="0">
                <a:solidFill>
                  <a:prstClr val="black"/>
                </a:solidFill>
                <a:latin typeface="Arial Black" pitchFamily="34" charset="0"/>
              </a:rPr>
              <a:t>Hardware</a:t>
            </a:r>
          </a:p>
          <a:p>
            <a:pPr indent="-111125" eaLnBrk="0" fontAlgn="base" hangingPunct="0">
              <a:lnSpc>
                <a:spcPct val="100000"/>
              </a:lnSpc>
              <a:spcBef>
                <a:spcPts val="0"/>
              </a:spcBef>
              <a:spcAft>
                <a:spcPct val="0"/>
              </a:spcAft>
              <a:buClr>
                <a:prstClr val="black"/>
              </a:buClr>
              <a:defRPr/>
            </a:pPr>
            <a:r>
              <a:rPr lang="en-US" sz="1200" kern="0" dirty="0" smtClean="0">
                <a:solidFill>
                  <a:prstClr val="black"/>
                </a:solidFill>
              </a:rPr>
              <a:t>Notification Systems associated with Computer Facility</a:t>
            </a:r>
          </a:p>
          <a:p>
            <a:pPr indent="-111125" eaLnBrk="0" fontAlgn="base" hangingPunct="0">
              <a:lnSpc>
                <a:spcPct val="100000"/>
              </a:lnSpc>
              <a:spcBef>
                <a:spcPts val="0"/>
              </a:spcBef>
              <a:spcAft>
                <a:spcPct val="0"/>
              </a:spcAft>
              <a:buClr>
                <a:prstClr val="black"/>
              </a:buClr>
              <a:defRPr/>
            </a:pPr>
            <a:r>
              <a:rPr lang="en-US" sz="1200" kern="0" dirty="0" smtClean="0">
                <a:solidFill>
                  <a:prstClr val="black"/>
                </a:solidFill>
              </a:rPr>
              <a:t>Asset </a:t>
            </a:r>
            <a:r>
              <a:rPr lang="en-US" sz="1200" kern="0" dirty="0">
                <a:solidFill>
                  <a:prstClr val="black"/>
                </a:solidFill>
              </a:rPr>
              <a:t>Management Systems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Computer Room </a:t>
            </a:r>
            <a:r>
              <a:rPr lang="en-US" sz="1200" kern="0" dirty="0" smtClean="0">
                <a:solidFill>
                  <a:prstClr val="black"/>
                </a:solidFill>
              </a:rPr>
              <a:t>Monitoring</a:t>
            </a:r>
          </a:p>
          <a:p>
            <a:pPr indent="-111125" eaLnBrk="0" fontAlgn="base" hangingPunct="0">
              <a:lnSpc>
                <a:spcPct val="100000"/>
              </a:lnSpc>
              <a:spcBef>
                <a:spcPts val="0"/>
              </a:spcBef>
              <a:spcAft>
                <a:spcPct val="0"/>
              </a:spcAft>
              <a:buClr>
                <a:prstClr val="black"/>
              </a:buClr>
              <a:defRPr/>
            </a:pPr>
            <a:r>
              <a:rPr lang="en-US" sz="1200" kern="0" dirty="0" smtClean="0">
                <a:solidFill>
                  <a:prstClr val="black"/>
                </a:solidFill>
              </a:rPr>
              <a:t>Health IT</a:t>
            </a:r>
            <a:endParaRPr lang="en-US" sz="1200" kern="0" dirty="0">
              <a:solidFill>
                <a:prstClr val="black"/>
              </a:solidFill>
            </a:endParaRPr>
          </a:p>
          <a:p>
            <a:pPr marL="285750" lvl="0" indent="-285750" eaLnBrk="0" fontAlgn="base" hangingPunct="0">
              <a:lnSpc>
                <a:spcPct val="100000"/>
              </a:lnSpc>
              <a:spcBef>
                <a:spcPts val="600"/>
              </a:spcBef>
              <a:spcAft>
                <a:spcPct val="0"/>
              </a:spcAft>
              <a:buClr>
                <a:prstClr val="black"/>
              </a:buClr>
              <a:buFont typeface="Wingdings" pitchFamily="2" charset="2"/>
              <a:buChar char="Ø"/>
              <a:defRPr/>
            </a:pPr>
            <a:r>
              <a:rPr lang="en-US" sz="1300" b="1" kern="0" dirty="0" smtClean="0">
                <a:solidFill>
                  <a:prstClr val="black"/>
                </a:solidFill>
                <a:latin typeface="Arial Black" pitchFamily="34" charset="0"/>
              </a:rPr>
              <a:t>Storage </a:t>
            </a:r>
            <a:r>
              <a:rPr lang="en-US" sz="1300" b="1" kern="0" dirty="0">
                <a:solidFill>
                  <a:prstClr val="black"/>
                </a:solidFill>
                <a:latin typeface="Arial Black" pitchFamily="34" charset="0"/>
              </a:rPr>
              <a:t>Hardware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Backup and Recovery</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DVD, CD, Tape and Digital Systems and Supplies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Disk Systems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Network Based Storage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Storage Accessories</a:t>
            </a:r>
          </a:p>
          <a:p>
            <a:pPr marL="285750" lvl="0" indent="-285750" eaLnBrk="0" fontAlgn="base" hangingPunct="0">
              <a:lnSpc>
                <a:spcPct val="100000"/>
              </a:lnSpc>
              <a:spcBef>
                <a:spcPts val="0"/>
              </a:spcBef>
              <a:spcAft>
                <a:spcPct val="0"/>
              </a:spcAft>
              <a:buClr>
                <a:prstClr val="black"/>
              </a:buClr>
              <a:buNone/>
              <a:defRPr/>
            </a:pPr>
            <a:endParaRPr lang="en-US" sz="1100" kern="0" dirty="0" smtClean="0">
              <a:solidFill>
                <a:prstClr val="black"/>
              </a:solidFill>
            </a:endParaRPr>
          </a:p>
          <a:p>
            <a:pPr marL="285750" lvl="0" indent="-285750" eaLnBrk="0" fontAlgn="base" hangingPunct="0">
              <a:lnSpc>
                <a:spcPct val="100000"/>
              </a:lnSpc>
              <a:spcBef>
                <a:spcPts val="0"/>
              </a:spcBef>
              <a:spcAft>
                <a:spcPct val="0"/>
              </a:spcAft>
              <a:buClr>
                <a:prstClr val="black"/>
              </a:buClr>
              <a:buNone/>
              <a:defRPr/>
            </a:pPr>
            <a:endParaRPr lang="en-US" sz="11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AV/Conferencing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AV Equipment and Accessories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Cameras, Display Monitors, Consoles, etc.</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Accessories including privacy screens and camera accessories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Video and Tele-conferencing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Speakers, Microphones, Theater and Music Systems, Lighting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TV, Projectors and Screens</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Visualization </a:t>
            </a:r>
            <a:r>
              <a:rPr lang="en-US" sz="1200" kern="0" dirty="0" smtClean="0">
                <a:solidFill>
                  <a:prstClr val="black"/>
                </a:solidFill>
              </a:rPr>
              <a:t>Systems</a:t>
            </a:r>
          </a:p>
          <a:p>
            <a:pPr marL="285750" lvl="0" indent="-285750" eaLnBrk="0" fontAlgn="base" hangingPunct="0">
              <a:lnSpc>
                <a:spcPct val="100000"/>
              </a:lnSpc>
              <a:spcBef>
                <a:spcPts val="0"/>
              </a:spcBef>
              <a:spcAft>
                <a:spcPct val="0"/>
              </a:spcAft>
              <a:buClr>
                <a:prstClr val="black"/>
              </a:buClr>
              <a:buNone/>
              <a:defRPr/>
            </a:pPr>
            <a:endParaRPr lang="en-US" sz="1100" kern="0" dirty="0">
              <a:solidFill>
                <a:prstClr val="black"/>
              </a:solidFill>
            </a:endParaRPr>
          </a:p>
          <a:p>
            <a:pPr eaLnBrk="0" fontAlgn="base" hangingPunct="0">
              <a:lnSpc>
                <a:spcPct val="100000"/>
              </a:lnSpc>
              <a:spcBef>
                <a:spcPts val="0"/>
              </a:spcBef>
              <a:spcAft>
                <a:spcPct val="0"/>
              </a:spcAft>
              <a:buClr>
                <a:prstClr val="black"/>
              </a:buClr>
              <a:buFont typeface="Wingdings" panose="05000000000000000000" pitchFamily="2" charset="2"/>
              <a:buChar char="Ø"/>
              <a:defRPr/>
            </a:pPr>
            <a:endParaRPr lang="en-US" sz="1100" kern="0" dirty="0" smtClean="0">
              <a:solidFill>
                <a:prstClr val="black"/>
              </a:solidFill>
            </a:endParaRPr>
          </a:p>
          <a:p>
            <a:pPr eaLnBrk="0" fontAlgn="base" hangingPunct="0">
              <a:lnSpc>
                <a:spcPct val="100000"/>
              </a:lnSpc>
              <a:spcBef>
                <a:spcPts val="0"/>
              </a:spcBef>
              <a:spcAft>
                <a:spcPct val="0"/>
              </a:spcAft>
              <a:buClr>
                <a:prstClr val="black"/>
              </a:buClr>
              <a:buFont typeface="Wingdings" panose="05000000000000000000" pitchFamily="2" charset="2"/>
              <a:buChar char="Ø"/>
              <a:defRPr/>
            </a:pPr>
            <a:r>
              <a:rPr lang="en-US" sz="1300" b="1" kern="0" dirty="0" smtClean="0">
                <a:solidFill>
                  <a:prstClr val="black"/>
                </a:solidFill>
                <a:latin typeface="Arial Black" pitchFamily="34" charset="0"/>
              </a:rPr>
              <a:t>Electrical</a:t>
            </a:r>
            <a:endParaRPr lang="en-US" sz="1300" b="1" kern="0" dirty="0">
              <a:solidFill>
                <a:prstClr val="black"/>
              </a:solidFill>
              <a:latin typeface="Arial Black" pitchFamily="34" charset="0"/>
            </a:endParaRPr>
          </a:p>
          <a:p>
            <a:pPr indent="-111125" eaLnBrk="0" fontAlgn="base" hangingPunct="0">
              <a:lnSpc>
                <a:spcPct val="100000"/>
              </a:lnSpc>
              <a:spcBef>
                <a:spcPts val="0"/>
              </a:spcBef>
              <a:spcAft>
                <a:spcPct val="0"/>
              </a:spcAft>
              <a:buClr>
                <a:prstClr val="black"/>
              </a:buClr>
              <a:defRPr/>
            </a:pPr>
            <a:r>
              <a:rPr lang="en-US" sz="1200" kern="0" dirty="0" smtClean="0">
                <a:solidFill>
                  <a:prstClr val="black"/>
                </a:solidFill>
              </a:rPr>
              <a:t>Note</a:t>
            </a:r>
            <a:r>
              <a:rPr lang="en-US" sz="1200" kern="0" dirty="0">
                <a:solidFill>
                  <a:prstClr val="black"/>
                </a:solidFill>
              </a:rPr>
              <a:t>: Must be related to an IT / AV system</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Power Conditioning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Uninterrupted Power Supply, Batteries, etc.</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Cables, Components, etc.</a:t>
            </a:r>
          </a:p>
          <a:p>
            <a:pPr marL="285750" lvl="0" indent="-285750" eaLnBrk="0" fontAlgn="base" hangingPunct="0">
              <a:lnSpc>
                <a:spcPct val="100000"/>
              </a:lnSpc>
              <a:spcBef>
                <a:spcPts val="0"/>
              </a:spcBef>
              <a:spcAft>
                <a:spcPct val="0"/>
              </a:spcAft>
              <a:buClr>
                <a:prstClr val="black"/>
              </a:buClr>
              <a:buNone/>
              <a:defRPr/>
            </a:pPr>
            <a:endParaRPr lang="en-US" sz="1100" kern="0" dirty="0">
              <a:solidFill>
                <a:prstClr val="black"/>
              </a:solidFill>
            </a:endParaRPr>
          </a:p>
          <a:p>
            <a:pPr marL="285750" lvl="0" indent="-285750" eaLnBrk="0" fontAlgn="base" hangingPunct="0">
              <a:lnSpc>
                <a:spcPct val="100000"/>
              </a:lnSpc>
              <a:spcBef>
                <a:spcPts val="0"/>
              </a:spcBef>
              <a:spcAft>
                <a:spcPct val="0"/>
              </a:spcAft>
              <a:buClr>
                <a:prstClr val="black"/>
              </a:buClr>
              <a:buNone/>
              <a:defRPr/>
            </a:pPr>
            <a:endParaRPr lang="en-US" sz="8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300" b="1" kern="0" dirty="0">
                <a:solidFill>
                  <a:prstClr val="black"/>
                </a:solidFill>
                <a:latin typeface="Arial Black" pitchFamily="34" charset="0"/>
              </a:rPr>
              <a:t>Software and Virtualization</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Commercial software packages of any variety</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Software As A Service</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Cloud Computing</a:t>
            </a:r>
          </a:p>
          <a:p>
            <a:pPr indent="-111125" eaLnBrk="0" fontAlgn="base" hangingPunct="0">
              <a:lnSpc>
                <a:spcPct val="100000"/>
              </a:lnSpc>
              <a:spcBef>
                <a:spcPts val="0"/>
              </a:spcBef>
              <a:spcAft>
                <a:spcPct val="0"/>
              </a:spcAft>
              <a:buClr>
                <a:prstClr val="black"/>
              </a:buClr>
              <a:defRPr/>
            </a:pPr>
            <a:r>
              <a:rPr lang="en-US" sz="1200" kern="0" dirty="0">
                <a:solidFill>
                  <a:prstClr val="black"/>
                </a:solidFill>
              </a:rPr>
              <a:t>Virtual Storage</a:t>
            </a:r>
          </a:p>
        </p:txBody>
      </p:sp>
      <p:sp>
        <p:nvSpPr>
          <p:cNvPr id="3" name="Content Placeholder 2"/>
          <p:cNvSpPr>
            <a:spLocks noGrp="1"/>
          </p:cNvSpPr>
          <p:nvPr>
            <p:ph sz="half" idx="2"/>
          </p:nvPr>
        </p:nvSpPr>
        <p:spPr>
          <a:xfrm>
            <a:off x="5762847" y="1125288"/>
            <a:ext cx="2845575" cy="5231063"/>
          </a:xfrm>
        </p:spPr>
        <p:txBody>
          <a:bodyPr tIns="182880" bIns="91440"/>
          <a:lstStyle/>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200" b="1" kern="0" dirty="0" smtClean="0">
                <a:solidFill>
                  <a:prstClr val="black"/>
                </a:solidFill>
                <a:latin typeface="Arial Black" pitchFamily="34" charset="0"/>
              </a:rPr>
              <a:t>Services </a:t>
            </a:r>
            <a:r>
              <a:rPr lang="en-US" sz="1200" b="1" kern="0" dirty="0">
                <a:solidFill>
                  <a:prstClr val="black"/>
                </a:solidFill>
                <a:latin typeface="Arial Black" pitchFamily="34" charset="0"/>
              </a:rPr>
              <a:t>Fully In Scope</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latin typeface="Arial" pitchFamily="34" charset="0"/>
                <a:cs typeface="Arial" pitchFamily="34" charset="0"/>
              </a:rPr>
              <a:t>	</a:t>
            </a:r>
            <a:r>
              <a:rPr lang="en-US" sz="1100" kern="0" dirty="0">
                <a:solidFill>
                  <a:prstClr val="black"/>
                </a:solidFill>
                <a:cs typeface="Arial" pitchFamily="34" charset="0"/>
              </a:rPr>
              <a:t>• Maintenance / Warranty / Help desk support</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Installation of in-scope Products</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Site Planning; e.g. determining required products</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Product Based Training</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Product Based Engineering Services</a:t>
            </a:r>
          </a:p>
          <a:p>
            <a:pPr marL="285750" lvl="0" indent="-285750" eaLnBrk="0" fontAlgn="base" hangingPunct="0">
              <a:lnSpc>
                <a:spcPct val="100000"/>
              </a:lnSpc>
              <a:spcBef>
                <a:spcPts val="0"/>
              </a:spcBef>
              <a:spcAft>
                <a:spcPct val="0"/>
              </a:spcAft>
              <a:buClr>
                <a:prstClr val="black"/>
              </a:buClr>
              <a:buNone/>
              <a:defRPr/>
            </a:pPr>
            <a:endParaRPr lang="en-US" sz="8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200" b="1" kern="0" dirty="0">
                <a:solidFill>
                  <a:prstClr val="black"/>
                </a:solidFill>
                <a:latin typeface="Arial Black" pitchFamily="34" charset="0"/>
              </a:rPr>
              <a:t>Services Limited In Scope</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rPr>
              <a:t>	</a:t>
            </a:r>
            <a:r>
              <a:rPr lang="en-US" sz="1100" kern="0" dirty="0">
                <a:solidFill>
                  <a:prstClr val="black"/>
                </a:solidFill>
                <a:cs typeface="Arial" pitchFamily="34" charset="0"/>
              </a:rPr>
              <a:t>Submit SOW for scope review for these services:</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rPr>
              <a:t>	</a:t>
            </a:r>
            <a:r>
              <a:rPr lang="en-US" sz="1100" kern="0" dirty="0">
                <a:solidFill>
                  <a:prstClr val="black"/>
                </a:solidFill>
                <a:cs typeface="Arial" pitchFamily="34" charset="0"/>
              </a:rPr>
              <a:t>• Software development</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On-site operational labor</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Consulting (unless part of in scope services)</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Staff Augmentation</a:t>
            </a:r>
          </a:p>
          <a:p>
            <a:pPr marL="285750" lvl="0" indent="-285750" eaLnBrk="0" fontAlgn="base" hangingPunct="0">
              <a:lnSpc>
                <a:spcPct val="100000"/>
              </a:lnSpc>
              <a:spcBef>
                <a:spcPts val="0"/>
              </a:spcBef>
              <a:spcAft>
                <a:spcPct val="0"/>
              </a:spcAft>
              <a:buClr>
                <a:prstClr val="black"/>
              </a:buClr>
              <a:buNone/>
              <a:defRPr/>
            </a:pPr>
            <a:endParaRPr lang="en-US" sz="800" kern="0" dirty="0">
              <a:solidFill>
                <a:prstClr val="black"/>
              </a:solidFill>
            </a:endParaRPr>
          </a:p>
          <a:p>
            <a:pPr marL="285750" lvl="0" indent="-285750" eaLnBrk="0" fontAlgn="base" hangingPunct="0">
              <a:lnSpc>
                <a:spcPct val="100000"/>
              </a:lnSpc>
              <a:spcBef>
                <a:spcPts val="0"/>
              </a:spcBef>
              <a:spcAft>
                <a:spcPct val="0"/>
              </a:spcAft>
              <a:buClr>
                <a:prstClr val="black"/>
              </a:buClr>
              <a:buNone/>
              <a:defRPr/>
            </a:pPr>
            <a:endParaRPr lang="fr-FR" sz="1100" kern="0" dirty="0">
              <a:solidFill>
                <a:prstClr val="black"/>
              </a:solidFill>
            </a:endParaRPr>
          </a:p>
          <a:p>
            <a:pPr marL="285750" lvl="0" indent="-285750" eaLnBrk="0" fontAlgn="base" hangingPunct="0">
              <a:lnSpc>
                <a:spcPct val="100000"/>
              </a:lnSpc>
              <a:spcBef>
                <a:spcPts val="0"/>
              </a:spcBef>
              <a:spcAft>
                <a:spcPct val="0"/>
              </a:spcAft>
              <a:buClr>
                <a:prstClr val="black"/>
              </a:buClr>
              <a:buFont typeface="Wingdings" pitchFamily="2" charset="2"/>
              <a:buChar char="Ø"/>
              <a:defRPr/>
            </a:pPr>
            <a:r>
              <a:rPr lang="en-US" sz="1200" b="1" kern="0" dirty="0">
                <a:solidFill>
                  <a:prstClr val="black"/>
                </a:solidFill>
                <a:latin typeface="Arial Black" pitchFamily="34" charset="0"/>
              </a:rPr>
              <a:t>If uncertain:</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rPr>
              <a:t>	• </a:t>
            </a:r>
            <a:r>
              <a:rPr lang="en-US" sz="1100" kern="0" dirty="0">
                <a:solidFill>
                  <a:prstClr val="black"/>
                </a:solidFill>
                <a:cs typeface="Arial" pitchFamily="34" charset="0"/>
              </a:rPr>
              <a:t>Stop</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Send SOW (Statement of Work), BOM (Bill of Materials), and/or Requirements Statement to </a:t>
            </a:r>
            <a:r>
              <a:rPr lang="en-US" sz="1100" kern="0" dirty="0">
                <a:solidFill>
                  <a:prstClr val="black"/>
                </a:solidFill>
                <a:cs typeface="Arial" pitchFamily="34" charset="0"/>
                <a:hlinkClick r:id="rId2"/>
              </a:rPr>
              <a:t>help@sewp.nasa.gov</a:t>
            </a:r>
            <a:r>
              <a:rPr lang="en-US" sz="1100" kern="0" dirty="0">
                <a:solidFill>
                  <a:prstClr val="black"/>
                </a:solidFill>
                <a:cs typeface="Arial" pitchFamily="34" charset="0"/>
              </a:rPr>
              <a:t> </a:t>
            </a:r>
          </a:p>
          <a:p>
            <a:pPr marL="285750" lvl="0" indent="-285750" eaLnBrk="0" fontAlgn="base" hangingPunct="0">
              <a:lnSpc>
                <a:spcPct val="100000"/>
              </a:lnSpc>
              <a:spcBef>
                <a:spcPts val="0"/>
              </a:spcBef>
              <a:spcAft>
                <a:spcPct val="0"/>
              </a:spcAft>
              <a:buClr>
                <a:prstClr val="black"/>
              </a:buClr>
              <a:buNone/>
              <a:defRPr/>
            </a:pPr>
            <a:r>
              <a:rPr lang="en-US" sz="1100" kern="0" dirty="0">
                <a:solidFill>
                  <a:prstClr val="black"/>
                </a:solidFill>
                <a:cs typeface="Arial" pitchFamily="34" charset="0"/>
              </a:rPr>
              <a:t>	•  SEWP will review and get back with any scope </a:t>
            </a:r>
            <a:r>
              <a:rPr lang="en-US" sz="1100" kern="0" dirty="0" smtClean="0">
                <a:solidFill>
                  <a:prstClr val="black"/>
                </a:solidFill>
                <a:cs typeface="Arial" pitchFamily="34" charset="0"/>
              </a:rPr>
              <a:t>issues</a:t>
            </a:r>
            <a:endParaRPr lang="en-US" sz="1100" kern="0" dirty="0">
              <a:solidFill>
                <a:prstClr val="black"/>
              </a:solidFill>
              <a:cs typeface="Arial" pitchFamily="34" charset="0"/>
            </a:endParaRPr>
          </a:p>
        </p:txBody>
      </p:sp>
      <p:sp>
        <p:nvSpPr>
          <p:cNvPr id="8194" name="Title 1"/>
          <p:cNvSpPr>
            <a:spLocks noGrp="1"/>
          </p:cNvSpPr>
          <p:nvPr>
            <p:ph type="title"/>
          </p:nvPr>
        </p:nvSpPr>
        <p:spPr>
          <a:xfrm>
            <a:off x="1236371" y="244363"/>
            <a:ext cx="7482625" cy="622192"/>
          </a:xfrm>
        </p:spPr>
        <p:txBody>
          <a:bodyPr>
            <a:normAutofit fontScale="90000"/>
          </a:bodyPr>
          <a:lstStyle/>
          <a:p>
            <a:pPr algn="ctr">
              <a:defRPr/>
            </a:pPr>
            <a:r>
              <a:rPr lang="en-US" sz="3600" b="1" dirty="0" smtClean="0"/>
              <a:t>What else can be procured through SEWP V?</a:t>
            </a:r>
          </a:p>
        </p:txBody>
      </p:sp>
      <p:sp>
        <p:nvSpPr>
          <p:cNvPr id="5" name="Slide Number Placeholder 4"/>
          <p:cNvSpPr>
            <a:spLocks noGrp="1"/>
          </p:cNvSpPr>
          <p:nvPr>
            <p:ph type="sldNum" sz="quarter" idx="12"/>
          </p:nvPr>
        </p:nvSpPr>
        <p:spPr/>
        <p:txBody>
          <a:bodyPr/>
          <a:lstStyle/>
          <a:p>
            <a:fld id="{3B1BF6D4-5649-4EA8-B2CB-E02BF91A4330}" type="slidenum">
              <a:rPr lang="en-US" smtClean="0"/>
              <a:pPr/>
              <a:t>34</a:t>
            </a:fld>
            <a:endParaRPr lang="en-US" dirty="0"/>
          </a:p>
        </p:txBody>
      </p:sp>
    </p:spTree>
    <p:extLst>
      <p:ext uri="{BB962C8B-B14F-4D97-AF65-F5344CB8AC3E}">
        <p14:creationId xmlns:p14="http://schemas.microsoft.com/office/powerpoint/2010/main" val="1357850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defRPr/>
            </a:pPr>
            <a:r>
              <a:rPr lang="en-US" b="1" dirty="0" smtClean="0"/>
              <a:t>Scope: What You </a:t>
            </a:r>
            <a:r>
              <a:rPr lang="en-US" b="1" u="sng" dirty="0" smtClean="0">
                <a:solidFill>
                  <a:srgbClr val="FF0000"/>
                </a:solidFill>
              </a:rPr>
              <a:t>Cannot</a:t>
            </a:r>
            <a:r>
              <a:rPr lang="en-US" b="1" dirty="0" smtClean="0">
                <a:solidFill>
                  <a:srgbClr val="FF0000"/>
                </a:solidFill>
              </a:rPr>
              <a:t> </a:t>
            </a:r>
            <a:r>
              <a:rPr lang="en-US" b="1" dirty="0" smtClean="0"/>
              <a:t>Buy</a:t>
            </a:r>
            <a:endParaRPr lang="en-US" b="1" dirty="0"/>
          </a:p>
        </p:txBody>
      </p:sp>
      <p:sp>
        <p:nvSpPr>
          <p:cNvPr id="5" name="Text Placeholder 4"/>
          <p:cNvSpPr>
            <a:spLocks noGrp="1"/>
          </p:cNvSpPr>
          <p:nvPr>
            <p:ph type="body" idx="1"/>
          </p:nvPr>
        </p:nvSpPr>
        <p:spPr/>
        <p:txBody>
          <a:bodyPr anchor="ctr">
            <a:normAutofit/>
          </a:bodyPr>
          <a:lstStyle/>
          <a:p>
            <a:pPr algn="ctr"/>
            <a:r>
              <a:rPr lang="en-US" sz="3600" dirty="0" smtClean="0"/>
              <a:t>PRODUCTS</a:t>
            </a:r>
            <a:endParaRPr lang="en-US" sz="3600" dirty="0"/>
          </a:p>
        </p:txBody>
      </p:sp>
      <p:sp>
        <p:nvSpPr>
          <p:cNvPr id="44035" name="Content Placeholder 3"/>
          <p:cNvSpPr>
            <a:spLocks noGrp="1"/>
          </p:cNvSpPr>
          <p:nvPr>
            <p:ph sz="half" idx="2"/>
          </p:nvPr>
        </p:nvSpPr>
        <p:spPr>
          <a:solidFill>
            <a:srgbClr val="E7E7E7"/>
          </a:solidFill>
        </p:spPr>
        <p:txBody>
          <a:bodyPr anchor="t" anchorCtr="0">
            <a:normAutofit fontScale="92500" lnSpcReduction="10000"/>
          </a:bodyPr>
          <a:lstStyle/>
          <a:p>
            <a:r>
              <a:rPr lang="en-US" dirty="0" smtClean="0">
                <a:latin typeface="+mj-lt"/>
              </a:rPr>
              <a:t>Mobile Data Collection Devices</a:t>
            </a:r>
          </a:p>
          <a:p>
            <a:r>
              <a:rPr lang="en-US" dirty="0" smtClean="0">
                <a:latin typeface="+mj-lt"/>
              </a:rPr>
              <a:t>Wheels, Engines</a:t>
            </a:r>
          </a:p>
          <a:p>
            <a:r>
              <a:rPr lang="en-US" dirty="0" smtClean="0">
                <a:latin typeface="+mj-lt"/>
              </a:rPr>
              <a:t>Non-IT Health Devices</a:t>
            </a:r>
          </a:p>
          <a:p>
            <a:r>
              <a:rPr lang="en-US" dirty="0" smtClean="0">
                <a:latin typeface="+mj-lt"/>
              </a:rPr>
              <a:t>Fire Suppression Systems/ Maintenance</a:t>
            </a:r>
          </a:p>
          <a:p>
            <a:r>
              <a:rPr lang="en-US" dirty="0" smtClean="0">
                <a:latin typeface="+mj-lt"/>
              </a:rPr>
              <a:t>Military Technology </a:t>
            </a:r>
          </a:p>
          <a:p>
            <a:pPr indent="0">
              <a:buNone/>
            </a:pPr>
            <a:r>
              <a:rPr lang="en-US" dirty="0" smtClean="0">
                <a:latin typeface="+mj-lt"/>
              </a:rPr>
              <a:t>(if outside the scope listed previously)</a:t>
            </a:r>
          </a:p>
          <a:p>
            <a:r>
              <a:rPr lang="en-US" dirty="0" smtClean="0">
                <a:latin typeface="+mj-lt"/>
              </a:rPr>
              <a:t>Office Furniture</a:t>
            </a:r>
          </a:p>
        </p:txBody>
      </p:sp>
      <p:sp>
        <p:nvSpPr>
          <p:cNvPr id="6" name="Text Placeholder 5"/>
          <p:cNvSpPr>
            <a:spLocks noGrp="1"/>
          </p:cNvSpPr>
          <p:nvPr>
            <p:ph type="body" sz="quarter" idx="3"/>
          </p:nvPr>
        </p:nvSpPr>
        <p:spPr/>
        <p:txBody>
          <a:bodyPr anchor="ctr">
            <a:normAutofit/>
          </a:bodyPr>
          <a:lstStyle/>
          <a:p>
            <a:pPr algn="ctr"/>
            <a:r>
              <a:rPr lang="en-US" sz="3600" dirty="0"/>
              <a:t>SERVICES</a:t>
            </a:r>
          </a:p>
        </p:txBody>
      </p:sp>
      <p:sp>
        <p:nvSpPr>
          <p:cNvPr id="4" name="Content Placeholder 3"/>
          <p:cNvSpPr>
            <a:spLocks noGrp="1"/>
          </p:cNvSpPr>
          <p:nvPr>
            <p:ph sz="quarter" idx="4"/>
          </p:nvPr>
        </p:nvSpPr>
        <p:spPr>
          <a:solidFill>
            <a:srgbClr val="E7E7E7"/>
          </a:solidFill>
          <a:ln>
            <a:solidFill>
              <a:srgbClr val="336699"/>
            </a:solidFill>
          </a:ln>
        </p:spPr>
        <p:txBody>
          <a:bodyPr vert="horz" lIns="91440" tIns="45720" rIns="91440" bIns="45720" rtlCol="0" anchor="t" anchorCtr="0">
            <a:normAutofit/>
          </a:bodyPr>
          <a:lstStyle/>
          <a:p>
            <a:r>
              <a:rPr lang="en-US" sz="2600" dirty="0" smtClean="0">
                <a:latin typeface="+mj-lt"/>
              </a:rPr>
              <a:t>Software Development</a:t>
            </a:r>
          </a:p>
          <a:p>
            <a:r>
              <a:rPr lang="en-US" sz="2600" dirty="0" smtClean="0">
                <a:latin typeface="+mj-lt"/>
              </a:rPr>
              <a:t>General Support Services</a:t>
            </a:r>
          </a:p>
          <a:p>
            <a:r>
              <a:rPr lang="en-US" sz="2600" dirty="0" smtClean="0">
                <a:latin typeface="+mj-lt"/>
              </a:rPr>
              <a:t>Consulting</a:t>
            </a:r>
            <a:endParaRPr lang="en-US" sz="2600" dirty="0">
              <a:latin typeface="+mj-lt"/>
            </a:endParaRPr>
          </a:p>
        </p:txBody>
      </p:sp>
      <p:sp>
        <p:nvSpPr>
          <p:cNvPr id="3" name="Slide Number Placeholder 2"/>
          <p:cNvSpPr>
            <a:spLocks noGrp="1"/>
          </p:cNvSpPr>
          <p:nvPr>
            <p:ph type="sldNum" sz="quarter" idx="12"/>
          </p:nvPr>
        </p:nvSpPr>
        <p:spPr/>
        <p:txBody>
          <a:bodyPr/>
          <a:lstStyle/>
          <a:p>
            <a:fld id="{3B1BF6D4-5649-4EA8-B2CB-E02BF91A4330}" type="slidenum">
              <a:rPr lang="en-US" smtClean="0"/>
              <a:pPr/>
              <a:t>35</a:t>
            </a:fld>
            <a:endParaRPr lang="en-US" dirty="0"/>
          </a:p>
        </p:txBody>
      </p:sp>
    </p:spTree>
    <p:extLst>
      <p:ext uri="{BB962C8B-B14F-4D97-AF65-F5344CB8AC3E}">
        <p14:creationId xmlns:p14="http://schemas.microsoft.com/office/powerpoint/2010/main" val="343141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6817" y="1262211"/>
            <a:ext cx="7886700" cy="4611684"/>
          </a:xfrm>
        </p:spPr>
        <p:txBody>
          <a:bodyPr tIns="91440" bIns="91440" anchor="b" anchorCtr="0">
            <a:normAutofit/>
          </a:bodyPr>
          <a:lstStyle/>
          <a:p>
            <a:r>
              <a:rPr lang="en-US" sz="2400" dirty="0" smtClean="0">
                <a:latin typeface="+mj-lt"/>
              </a:rPr>
              <a:t>Multi-award </a:t>
            </a:r>
            <a:r>
              <a:rPr lang="en-US" sz="2400" dirty="0">
                <a:latin typeface="+mj-lt"/>
              </a:rPr>
              <a:t>suite of contracts</a:t>
            </a:r>
          </a:p>
          <a:p>
            <a:pPr lvl="1"/>
            <a:r>
              <a:rPr lang="en-US" sz="2000" dirty="0" smtClean="0">
                <a:latin typeface="+mj-lt"/>
              </a:rPr>
              <a:t>140 Contract Holders </a:t>
            </a:r>
            <a:r>
              <a:rPr lang="en-US" sz="2000" dirty="0">
                <a:latin typeface="+mj-lt"/>
              </a:rPr>
              <a:t>/ </a:t>
            </a:r>
            <a:r>
              <a:rPr lang="en-US" sz="2000" dirty="0" smtClean="0">
                <a:latin typeface="+mj-lt"/>
              </a:rPr>
              <a:t>108 small businesses</a:t>
            </a:r>
          </a:p>
          <a:p>
            <a:r>
              <a:rPr lang="en-US" sz="2400" dirty="0" smtClean="0">
                <a:latin typeface="+mj-lt"/>
              </a:rPr>
              <a:t>Government-Wide </a:t>
            </a:r>
            <a:r>
              <a:rPr lang="en-US" sz="2400" dirty="0">
                <a:latin typeface="+mj-lt"/>
              </a:rPr>
              <a:t>Acquisition Contract (GWAC)</a:t>
            </a:r>
          </a:p>
          <a:p>
            <a:pPr lvl="1"/>
            <a:r>
              <a:rPr lang="en-US" sz="2000" dirty="0">
                <a:latin typeface="+mj-lt"/>
              </a:rPr>
              <a:t>Authorized by </a:t>
            </a:r>
            <a:r>
              <a:rPr lang="en-US" sz="2000" dirty="0" smtClean="0">
                <a:latin typeface="+mj-lt"/>
              </a:rPr>
              <a:t>OMB</a:t>
            </a:r>
          </a:p>
          <a:p>
            <a:pPr lvl="1"/>
            <a:r>
              <a:rPr lang="en-US" sz="2000" dirty="0" smtClean="0">
                <a:latin typeface="+mj-lt"/>
              </a:rPr>
              <a:t>Open to All Federal Agencies and Approved Contractors</a:t>
            </a:r>
            <a:endParaRPr lang="en-US" sz="2000" dirty="0">
              <a:latin typeface="+mj-lt"/>
            </a:endParaRPr>
          </a:p>
          <a:p>
            <a:pPr lvl="1"/>
            <a:r>
              <a:rPr lang="en-US" sz="2000" dirty="0">
                <a:latin typeface="+mj-lt"/>
              </a:rPr>
              <a:t>Utilized by every Government Agency</a:t>
            </a:r>
          </a:p>
          <a:p>
            <a:pPr lvl="0"/>
            <a:r>
              <a:rPr lang="en-US" sz="2400" dirty="0">
                <a:latin typeface="+mj-lt"/>
              </a:rPr>
              <a:t>Contract Vehicle for ICT (Information and Communication Technology) and Audio/Visual Solutions</a:t>
            </a:r>
          </a:p>
          <a:p>
            <a:pPr lvl="0"/>
            <a:r>
              <a:rPr lang="en-US" sz="2400" dirty="0">
                <a:latin typeface="+mj-lt"/>
              </a:rPr>
              <a:t>Program Management Office (PMO) to provide support and information throughout the Acquisition Process</a:t>
            </a:r>
          </a:p>
        </p:txBody>
      </p:sp>
      <p:sp>
        <p:nvSpPr>
          <p:cNvPr id="2" name="Title 1"/>
          <p:cNvSpPr>
            <a:spLocks noGrp="1"/>
          </p:cNvSpPr>
          <p:nvPr>
            <p:ph type="title"/>
          </p:nvPr>
        </p:nvSpPr>
        <p:spPr/>
        <p:txBody>
          <a:bodyPr>
            <a:normAutofit/>
          </a:bodyPr>
          <a:lstStyle/>
          <a:p>
            <a:pPr algn="ctr"/>
            <a:r>
              <a:rPr lang="en-US" sz="3600" b="1" dirty="0" smtClean="0">
                <a:latin typeface="+mn-lt"/>
              </a:rPr>
              <a:t>What is SEWP? </a:t>
            </a:r>
            <a:endParaRPr lang="en-US" sz="3600" dirty="0">
              <a:latin typeface="+mn-lt"/>
            </a:endParaRPr>
          </a:p>
        </p:txBody>
      </p:sp>
      <p:graphicFrame>
        <p:nvGraphicFramePr>
          <p:cNvPr id="4" name="Table 3" title="Government-Wide Acquisition Contracts (GWACs)"/>
          <p:cNvGraphicFramePr>
            <a:graphicFrameLocks noGrp="1"/>
          </p:cNvGraphicFramePr>
          <p:nvPr>
            <p:extLst>
              <p:ext uri="{D42A27DB-BD31-4B8C-83A1-F6EECF244321}">
                <p14:modId xmlns:p14="http://schemas.microsoft.com/office/powerpoint/2010/main" val="2972604124"/>
              </p:ext>
            </p:extLst>
          </p:nvPr>
        </p:nvGraphicFramePr>
        <p:xfrm>
          <a:off x="884984" y="1448154"/>
          <a:ext cx="7630365" cy="579120"/>
        </p:xfrm>
        <a:graphic>
          <a:graphicData uri="http://schemas.openxmlformats.org/drawingml/2006/table">
            <a:tbl>
              <a:tblPr firstRow="1" bandRow="1">
                <a:tableStyleId>{5C22544A-7EE6-4342-B048-85BDC9FD1C3A}</a:tableStyleId>
              </a:tblPr>
              <a:tblGrid>
                <a:gridCol w="7630365">
                  <a:extLst>
                    <a:ext uri="{9D8B030D-6E8A-4147-A177-3AD203B41FA5}">
                      <a16:colId xmlns:a16="http://schemas.microsoft.com/office/drawing/2014/main" val="20000"/>
                    </a:ext>
                  </a:extLst>
                </a:gridCol>
              </a:tblGrid>
              <a:tr h="4971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kern="0" dirty="0" smtClean="0">
                          <a:latin typeface="+mn-lt"/>
                        </a:rPr>
                        <a:t>SEWP</a:t>
                      </a:r>
                    </a:p>
                  </a:txBody>
                  <a:tcPr/>
                </a:tc>
                <a:extLst>
                  <a:ext uri="{0D108BD9-81ED-4DB2-BD59-A6C34878D82A}">
                    <a16:rowId xmlns:a16="http://schemas.microsoft.com/office/drawing/2014/main" val="10000"/>
                  </a:ext>
                </a:extLst>
              </a:tr>
            </a:tbl>
          </a:graphicData>
        </a:graphic>
      </p:graphicFrame>
      <p:sp>
        <p:nvSpPr>
          <p:cNvPr id="5" name="Slide Number Placeholder 4"/>
          <p:cNvSpPr>
            <a:spLocks noGrp="1"/>
          </p:cNvSpPr>
          <p:nvPr>
            <p:ph type="sldNum" sz="quarter" idx="12"/>
          </p:nvPr>
        </p:nvSpPr>
        <p:spPr/>
        <p:txBody>
          <a:bodyPr/>
          <a:lstStyle/>
          <a:p>
            <a:fld id="{3B1BF6D4-5649-4EA8-B2CB-E02BF91A4330}" type="slidenum">
              <a:rPr lang="en-US" smtClean="0"/>
              <a:pPr/>
              <a:t>4</a:t>
            </a:fld>
            <a:endParaRPr lang="en-US" dirty="0"/>
          </a:p>
        </p:txBody>
      </p:sp>
    </p:spTree>
    <p:extLst>
      <p:ext uri="{BB962C8B-B14F-4D97-AF65-F5344CB8AC3E}">
        <p14:creationId xmlns:p14="http://schemas.microsoft.com/office/powerpoint/2010/main" val="23526927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1" y="304800"/>
            <a:ext cx="7308731" cy="622192"/>
          </a:xfrm>
        </p:spPr>
        <p:txBody>
          <a:bodyPr>
            <a:normAutofit/>
          </a:bodyPr>
          <a:lstStyle/>
          <a:p>
            <a:pPr algn="ctr"/>
            <a:r>
              <a:rPr lang="en-US" sz="3600" b="1" dirty="0"/>
              <a:t>What can be procured through SEWP?</a:t>
            </a:r>
          </a:p>
        </p:txBody>
      </p:sp>
      <p:graphicFrame>
        <p:nvGraphicFramePr>
          <p:cNvPr id="6" name="Table 5" descr=" Information Technology&#10;Computer Hardware, Tablets&#10;Storage&#10;Security&#10; Software &amp; Cloud&#10;Software&#10;Virtualization and Cloud Computing&#10;XaaS&#10; Networking &amp; Communications&#10;Network Appliances: Routers, Modems&#10;Telecommunication Devices and Monthly Service&#10; Supporting Technology&#10;Scanners, Printers, Copiers, Shredders &#10;Associated Supplies and Accessories&#10;Sensors&#10; AV/Conferencing&#10;A/V Equipment and Accessories&#10;TVs, Display Monitors, Projectors and Screens&#10; Services&#10;Maintenance / Warranty&#10;Site Planning / Installation&#10;Product Based Training&#10;Product Based Engineering Services" title="What can be procured through SEWP?"/>
          <p:cNvGraphicFramePr>
            <a:graphicFrameLocks noGrp="1"/>
          </p:cNvGraphicFramePr>
          <p:nvPr>
            <p:extLst>
              <p:ext uri="{D42A27DB-BD31-4B8C-83A1-F6EECF244321}">
                <p14:modId xmlns:p14="http://schemas.microsoft.com/office/powerpoint/2010/main" val="698439452"/>
              </p:ext>
            </p:extLst>
          </p:nvPr>
        </p:nvGraphicFramePr>
        <p:xfrm>
          <a:off x="579978" y="1170785"/>
          <a:ext cx="8100356" cy="5565933"/>
        </p:xfrm>
        <a:graphic>
          <a:graphicData uri="http://schemas.openxmlformats.org/drawingml/2006/table">
            <a:tbl>
              <a:tblPr firstRow="1" bandRow="1">
                <a:tableStyleId>{BC89EF96-8CEA-46FF-86C4-4CE0E7609802}</a:tableStyleId>
              </a:tblPr>
              <a:tblGrid>
                <a:gridCol w="3629411">
                  <a:extLst>
                    <a:ext uri="{9D8B030D-6E8A-4147-A177-3AD203B41FA5}">
                      <a16:colId xmlns:a16="http://schemas.microsoft.com/office/drawing/2014/main" val="20000"/>
                    </a:ext>
                  </a:extLst>
                </a:gridCol>
                <a:gridCol w="4470945">
                  <a:extLst>
                    <a:ext uri="{9D8B030D-6E8A-4147-A177-3AD203B41FA5}">
                      <a16:colId xmlns:a16="http://schemas.microsoft.com/office/drawing/2014/main" val="20001"/>
                    </a:ext>
                  </a:extLst>
                </a:gridCol>
              </a:tblGrid>
              <a:tr h="582453">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u="sng" kern="0" dirty="0" smtClean="0">
                          <a:latin typeface="+mj-lt"/>
                        </a:rPr>
                        <a:t>In-Scope Categories</a:t>
                      </a:r>
                      <a:endParaRPr lang="en-US" sz="1900" b="1" u="sng" kern="0" dirty="0" smtClean="0">
                        <a:solidFill>
                          <a:srgbClr val="000000"/>
                        </a:solidFill>
                        <a:latin typeface="+mj-lt"/>
                      </a:endParaRPr>
                    </a:p>
                  </a:txBody>
                  <a:tcPr marL="182880" anchor="ctr"/>
                </a:tc>
                <a:tc>
                  <a:txBody>
                    <a:bodyPr/>
                    <a:lstStyle/>
                    <a:p>
                      <a:pPr marL="0" lvl="0" indent="0" eaLnBrk="0" fontAlgn="base" hangingPunct="0">
                        <a:lnSpc>
                          <a:spcPct val="100000"/>
                        </a:lnSpc>
                        <a:spcBef>
                          <a:spcPts val="0"/>
                        </a:spcBef>
                        <a:spcAft>
                          <a:spcPct val="0"/>
                        </a:spcAft>
                        <a:buClr>
                          <a:srgbClr val="000000"/>
                        </a:buClr>
                        <a:buNone/>
                        <a:defRPr/>
                      </a:pPr>
                      <a:r>
                        <a:rPr lang="en-US" sz="1900" u="sng" kern="0" dirty="0" smtClean="0">
                          <a:latin typeface="+mj-lt"/>
                        </a:rPr>
                        <a:t>Examples of In-Scope Products &amp; Services</a:t>
                      </a:r>
                      <a:endParaRPr lang="en-US" sz="1900" b="0" u="sng" kern="0" dirty="0" smtClean="0">
                        <a:solidFill>
                          <a:srgbClr val="000000"/>
                        </a:solidFill>
                        <a:latin typeface="+mj-lt"/>
                      </a:endParaRPr>
                    </a:p>
                  </a:txBody>
                  <a:tcPr marL="182880" anchor="ctr"/>
                </a:tc>
                <a:extLst>
                  <a:ext uri="{0D108BD9-81ED-4DB2-BD59-A6C34878D82A}">
                    <a16:rowId xmlns:a16="http://schemas.microsoft.com/office/drawing/2014/main" val="10000"/>
                  </a:ext>
                </a:extLst>
              </a:tr>
              <a:tr h="106680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Information Technology &amp; Networking</a:t>
                      </a:r>
                      <a:endParaRPr lang="en-US" sz="1900" b="1" kern="0" dirty="0" smtClean="0">
                        <a:solidFill>
                          <a:srgbClr val="000000"/>
                        </a:solidFill>
                        <a:latin typeface="+mj-lt"/>
                      </a:endParaRPr>
                    </a:p>
                  </a:txBody>
                  <a:tcPr marL="182880" anchor="ctr"/>
                </a:tc>
                <a:tc>
                  <a:txBody>
                    <a:bodyPr/>
                    <a:lstStyle/>
                    <a:p>
                      <a:pPr marL="0" lvl="0" indent="0" eaLnBrk="0" fontAlgn="base" hangingPunct="0">
                        <a:lnSpc>
                          <a:spcPct val="100000"/>
                        </a:lnSpc>
                        <a:spcBef>
                          <a:spcPts val="0"/>
                        </a:spcBef>
                        <a:spcAft>
                          <a:spcPct val="0"/>
                        </a:spcAft>
                        <a:buClr>
                          <a:srgbClr val="000000"/>
                        </a:buClr>
                        <a:buNone/>
                        <a:defRPr/>
                      </a:pPr>
                      <a:r>
                        <a:rPr lang="en-US" sz="1600" kern="0" dirty="0" smtClean="0">
                          <a:latin typeface="+mj-lt"/>
                        </a:rPr>
                        <a:t>Computer Hardware, Tablets</a:t>
                      </a:r>
                    </a:p>
                    <a:p>
                      <a:pPr marL="0" marR="0" lvl="0" indent="0" algn="l" defTabSz="914400" rtl="0" eaLnBrk="0" fontAlgn="base" latinLnBrk="0" hangingPunct="0">
                        <a:lnSpc>
                          <a:spcPct val="100000"/>
                        </a:lnSpc>
                        <a:spcBef>
                          <a:spcPts val="0"/>
                        </a:spcBef>
                        <a:spcAft>
                          <a:spcPct val="0"/>
                        </a:spcAft>
                        <a:buClr>
                          <a:srgbClr val="000000"/>
                        </a:buClr>
                        <a:buSzTx/>
                        <a:buFontTx/>
                        <a:buNone/>
                        <a:tabLst/>
                        <a:defRPr/>
                      </a:pPr>
                      <a:r>
                        <a:rPr lang="en-US" sz="1600" kern="0" dirty="0" smtClean="0">
                          <a:latin typeface="+mj-lt"/>
                        </a:rPr>
                        <a:t>Network Appliances: Routers, Modems, VOIP</a:t>
                      </a:r>
                    </a:p>
                    <a:p>
                      <a:pPr marL="0" lvl="0" indent="0" eaLnBrk="0" fontAlgn="base" hangingPunct="0">
                        <a:lnSpc>
                          <a:spcPct val="100000"/>
                        </a:lnSpc>
                        <a:spcBef>
                          <a:spcPts val="0"/>
                        </a:spcBef>
                        <a:spcAft>
                          <a:spcPct val="0"/>
                        </a:spcAft>
                        <a:buClr>
                          <a:srgbClr val="000000"/>
                        </a:buClr>
                        <a:buNone/>
                        <a:defRPr/>
                      </a:pPr>
                      <a:r>
                        <a:rPr lang="en-US" sz="1600" kern="0" dirty="0" smtClean="0">
                          <a:latin typeface="+mj-lt"/>
                        </a:rPr>
                        <a:t>Storage</a:t>
                      </a:r>
                    </a:p>
                    <a:p>
                      <a:pPr marL="0" lvl="0" indent="0" eaLnBrk="0" fontAlgn="base" hangingPunct="0">
                        <a:lnSpc>
                          <a:spcPct val="100000"/>
                        </a:lnSpc>
                        <a:spcBef>
                          <a:spcPts val="0"/>
                        </a:spcBef>
                        <a:spcAft>
                          <a:spcPct val="0"/>
                        </a:spcAft>
                        <a:buClr>
                          <a:srgbClr val="000000"/>
                        </a:buClr>
                        <a:buNone/>
                        <a:defRPr/>
                      </a:pPr>
                      <a:r>
                        <a:rPr lang="en-US" sz="1600" kern="0" dirty="0" smtClean="0">
                          <a:latin typeface="+mj-lt"/>
                        </a:rPr>
                        <a:t>Security</a:t>
                      </a:r>
                      <a:endParaRPr lang="en-US" sz="1600" b="0" kern="0" dirty="0" smtClean="0">
                        <a:solidFill>
                          <a:srgbClr val="000000"/>
                        </a:solidFill>
                        <a:latin typeface="+mj-lt"/>
                      </a:endParaRPr>
                    </a:p>
                  </a:txBody>
                  <a:tcPr marL="182880" anchor="ctr"/>
                </a:tc>
                <a:extLst>
                  <a:ext uri="{0D108BD9-81ED-4DB2-BD59-A6C34878D82A}">
                    <a16:rowId xmlns:a16="http://schemas.microsoft.com/office/drawing/2014/main" val="10001"/>
                  </a:ext>
                </a:extLst>
              </a:tr>
              <a:tr h="82296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Software &amp; Cloud</a:t>
                      </a:r>
                      <a:endParaRPr lang="en-US" sz="1900" b="1" kern="0" dirty="0" smtClean="0">
                        <a:solidFill>
                          <a:srgbClr val="000000"/>
                        </a:solidFill>
                        <a:latin typeface="+mj-lt"/>
                      </a:endParaRPr>
                    </a:p>
                  </a:txBody>
                  <a:tcPr marL="182880" anchor="ctr"/>
                </a:tc>
                <a:tc>
                  <a:txBody>
                    <a:bodyPr/>
                    <a:lstStyle/>
                    <a:p>
                      <a:pPr marL="0" marR="0" lvl="0" indent="0" algn="l" defTabSz="914400" rtl="0" eaLnBrk="0" fontAlgn="base" latinLnBrk="0" hangingPunct="0">
                        <a:lnSpc>
                          <a:spcPct val="100000"/>
                        </a:lnSpc>
                        <a:spcBef>
                          <a:spcPts val="0"/>
                        </a:spcBef>
                        <a:spcAft>
                          <a:spcPct val="0"/>
                        </a:spcAft>
                        <a:buClr>
                          <a:srgbClr val="000000"/>
                        </a:buClr>
                        <a:buSzTx/>
                        <a:buFontTx/>
                        <a:buNone/>
                        <a:tabLst/>
                        <a:defRPr/>
                      </a:pPr>
                      <a:r>
                        <a:rPr lang="en-US" sz="1600" kern="0" dirty="0" smtClean="0">
                          <a:latin typeface="+mj-lt"/>
                        </a:rPr>
                        <a:t>Software</a:t>
                      </a:r>
                    </a:p>
                    <a:p>
                      <a:pPr marL="0" marR="0" lvl="0" indent="0" algn="l" defTabSz="914400" rtl="0" eaLnBrk="0" fontAlgn="base" latinLnBrk="0" hangingPunct="0">
                        <a:lnSpc>
                          <a:spcPct val="100000"/>
                        </a:lnSpc>
                        <a:spcBef>
                          <a:spcPts val="0"/>
                        </a:spcBef>
                        <a:spcAft>
                          <a:spcPct val="0"/>
                        </a:spcAft>
                        <a:buClr>
                          <a:srgbClr val="000000"/>
                        </a:buClr>
                        <a:buSzTx/>
                        <a:buFontTx/>
                        <a:buNone/>
                        <a:tabLst/>
                        <a:defRPr/>
                      </a:pPr>
                      <a:r>
                        <a:rPr lang="en-US" sz="1600" kern="0" dirty="0" smtClean="0">
                          <a:latin typeface="+mj-lt"/>
                        </a:rPr>
                        <a:t>Virtualization and Cloud Computing</a:t>
                      </a:r>
                    </a:p>
                    <a:p>
                      <a:pPr marL="0" marR="0" lvl="0" indent="0" algn="l" defTabSz="914400" rtl="0" eaLnBrk="0" fontAlgn="base" latinLnBrk="0" hangingPunct="0">
                        <a:lnSpc>
                          <a:spcPct val="100000"/>
                        </a:lnSpc>
                        <a:spcBef>
                          <a:spcPts val="0"/>
                        </a:spcBef>
                        <a:spcAft>
                          <a:spcPct val="0"/>
                        </a:spcAft>
                        <a:buClr>
                          <a:srgbClr val="000000"/>
                        </a:buClr>
                        <a:buSzTx/>
                        <a:buFontTx/>
                        <a:buNone/>
                        <a:tabLst/>
                        <a:defRPr/>
                      </a:pPr>
                      <a:r>
                        <a:rPr lang="en-US" sz="1600" kern="0" dirty="0" smtClean="0">
                          <a:latin typeface="+mj-lt"/>
                        </a:rPr>
                        <a:t>XaaS (</a:t>
                      </a:r>
                      <a:r>
                        <a:rPr lang="en-US" sz="1600" kern="0" baseline="0" dirty="0" smtClean="0">
                          <a:latin typeface="+mj-lt"/>
                        </a:rPr>
                        <a:t>e.g. SaaS=Storage as a Service)</a:t>
                      </a:r>
                      <a:endParaRPr lang="en-US" sz="1600" kern="0" dirty="0" smtClean="0">
                        <a:latin typeface="+mj-lt"/>
                      </a:endParaRPr>
                    </a:p>
                  </a:txBody>
                  <a:tcPr marL="182880" anchor="ctr"/>
                </a:tc>
                <a:extLst>
                  <a:ext uri="{0D108BD9-81ED-4DB2-BD59-A6C34878D82A}">
                    <a16:rowId xmlns:a16="http://schemas.microsoft.com/office/drawing/2014/main" val="10002"/>
                  </a:ext>
                </a:extLst>
              </a:tr>
              <a:tr h="37592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Mobility &amp; Communications</a:t>
                      </a:r>
                      <a:endParaRPr lang="en-US" sz="1900" b="1" kern="0" dirty="0" smtClean="0">
                        <a:solidFill>
                          <a:srgbClr val="000000"/>
                        </a:solidFill>
                        <a:latin typeface="+mj-lt"/>
                      </a:endParaRPr>
                    </a:p>
                  </a:txBody>
                  <a:tcPr marL="182880" anchor="ctr"/>
                </a:tc>
                <a:tc>
                  <a:txBody>
                    <a:bodyPr/>
                    <a:lstStyle/>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Telecommunication Devices and Services</a:t>
                      </a:r>
                      <a:endParaRPr lang="en-US" sz="1200" kern="0" dirty="0" smtClean="0">
                        <a:solidFill>
                          <a:srgbClr val="000000"/>
                        </a:solidFill>
                        <a:latin typeface="+mj-lt"/>
                      </a:endParaRPr>
                    </a:p>
                  </a:txBody>
                  <a:tcPr marL="182880" anchor="ctr"/>
                </a:tc>
                <a:extLst>
                  <a:ext uri="{0D108BD9-81ED-4DB2-BD59-A6C34878D82A}">
                    <a16:rowId xmlns:a16="http://schemas.microsoft.com/office/drawing/2014/main" val="10003"/>
                  </a:ext>
                </a:extLst>
              </a:tr>
              <a:tr h="106680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Supporting Technology</a:t>
                      </a:r>
                      <a:endParaRPr lang="en-US" sz="1900" b="1" kern="0" dirty="0" smtClean="0">
                        <a:solidFill>
                          <a:srgbClr val="000000"/>
                        </a:solidFill>
                        <a:latin typeface="+mj-lt"/>
                      </a:endParaRPr>
                    </a:p>
                  </a:txBody>
                  <a:tcPr marL="182880" anchor="ctr"/>
                </a:tc>
                <a:tc>
                  <a:txBody>
                    <a:bodyPr/>
                    <a:lstStyle/>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Scanners, Printers, Copiers, Shredders </a:t>
                      </a:r>
                    </a:p>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Associated Supplies and Accessories</a:t>
                      </a:r>
                    </a:p>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Sensors</a:t>
                      </a:r>
                    </a:p>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Health IT</a:t>
                      </a:r>
                    </a:p>
                  </a:txBody>
                  <a:tcPr marL="182880" anchor="ctr"/>
                </a:tc>
                <a:extLst>
                  <a:ext uri="{0D108BD9-81ED-4DB2-BD59-A6C34878D82A}">
                    <a16:rowId xmlns:a16="http://schemas.microsoft.com/office/drawing/2014/main" val="10004"/>
                  </a:ext>
                </a:extLst>
              </a:tr>
              <a:tr h="57912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AV/Conferencing</a:t>
                      </a:r>
                      <a:endParaRPr lang="en-US" sz="1900" b="1" kern="0" dirty="0" smtClean="0">
                        <a:solidFill>
                          <a:srgbClr val="000000"/>
                        </a:solidFill>
                        <a:latin typeface="+mj-lt"/>
                      </a:endParaRPr>
                    </a:p>
                  </a:txBody>
                  <a:tcPr marL="182880" anchor="ctr"/>
                </a:tc>
                <a:tc>
                  <a:txBody>
                    <a:bodyPr/>
                    <a:lstStyle/>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A/V Equipment and Accessories</a:t>
                      </a:r>
                    </a:p>
                    <a:p>
                      <a:pPr marL="285750" lvl="0" indent="-285750" eaLnBrk="0" fontAlgn="base" hangingPunct="0">
                        <a:lnSpc>
                          <a:spcPct val="100000"/>
                        </a:lnSpc>
                        <a:spcBef>
                          <a:spcPts val="0"/>
                        </a:spcBef>
                        <a:spcAft>
                          <a:spcPct val="0"/>
                        </a:spcAft>
                        <a:buClr>
                          <a:srgbClr val="000000"/>
                        </a:buClr>
                        <a:buNone/>
                        <a:defRPr/>
                      </a:pPr>
                      <a:r>
                        <a:rPr lang="en-US" sz="1600" kern="0" dirty="0" smtClean="0">
                          <a:latin typeface="+mj-lt"/>
                        </a:rPr>
                        <a:t>TVs, Display Monitors, Projectors and Screens</a:t>
                      </a:r>
                      <a:endParaRPr lang="en-US" sz="1600" kern="0" dirty="0" smtClean="0">
                        <a:solidFill>
                          <a:srgbClr val="000000"/>
                        </a:solidFill>
                        <a:latin typeface="+mj-lt"/>
                      </a:endParaRPr>
                    </a:p>
                  </a:txBody>
                  <a:tcPr marL="182880" anchor="ctr"/>
                </a:tc>
                <a:extLst>
                  <a:ext uri="{0D108BD9-81ED-4DB2-BD59-A6C34878D82A}">
                    <a16:rowId xmlns:a16="http://schemas.microsoft.com/office/drawing/2014/main" val="10005"/>
                  </a:ext>
                </a:extLst>
              </a:tr>
              <a:tr h="106680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900" b="1" kern="0" dirty="0" smtClean="0">
                          <a:latin typeface="+mj-lt"/>
                        </a:rPr>
                        <a:t>Services</a:t>
                      </a:r>
                      <a:endParaRPr lang="en-US" sz="1900" b="1" kern="0" dirty="0" smtClean="0">
                        <a:solidFill>
                          <a:srgbClr val="000000"/>
                        </a:solidFill>
                        <a:latin typeface="+mj-lt"/>
                      </a:endParaRPr>
                    </a:p>
                  </a:txBody>
                  <a:tcPr marL="182880" anchor="ctr"/>
                </a:tc>
                <a:tc>
                  <a:txBody>
                    <a:bodyPr/>
                    <a:lstStyle/>
                    <a:p>
                      <a:pPr marL="285750" lvl="0" indent="-285750" algn="l" eaLnBrk="0" fontAlgn="base" hangingPunct="0">
                        <a:lnSpc>
                          <a:spcPct val="100000"/>
                        </a:lnSpc>
                        <a:spcBef>
                          <a:spcPts val="0"/>
                        </a:spcBef>
                        <a:spcAft>
                          <a:spcPct val="0"/>
                        </a:spcAft>
                        <a:buClr>
                          <a:srgbClr val="000000"/>
                        </a:buClr>
                        <a:buNone/>
                        <a:defRPr/>
                      </a:pPr>
                      <a:r>
                        <a:rPr lang="en-US" sz="1600" kern="0" dirty="0" smtClean="0">
                          <a:latin typeface="+mj-lt"/>
                        </a:rPr>
                        <a:t>Maintenance / Warranty</a:t>
                      </a:r>
                    </a:p>
                    <a:p>
                      <a:pPr marL="285750" lvl="0" indent="-285750" algn="l" eaLnBrk="0" fontAlgn="base" hangingPunct="0">
                        <a:lnSpc>
                          <a:spcPct val="100000"/>
                        </a:lnSpc>
                        <a:spcBef>
                          <a:spcPts val="0"/>
                        </a:spcBef>
                        <a:spcAft>
                          <a:spcPct val="0"/>
                        </a:spcAft>
                        <a:buClr>
                          <a:srgbClr val="000000"/>
                        </a:buClr>
                        <a:buNone/>
                        <a:defRPr/>
                      </a:pPr>
                      <a:r>
                        <a:rPr lang="en-US" sz="1600" kern="0" dirty="0" smtClean="0">
                          <a:latin typeface="+mj-lt"/>
                        </a:rPr>
                        <a:t>Site Planning / Installation / Cabling</a:t>
                      </a:r>
                    </a:p>
                    <a:p>
                      <a:pPr marL="285750" lvl="0" indent="-285750" algn="l" eaLnBrk="0" fontAlgn="base" hangingPunct="0">
                        <a:lnSpc>
                          <a:spcPct val="100000"/>
                        </a:lnSpc>
                        <a:spcBef>
                          <a:spcPts val="0"/>
                        </a:spcBef>
                        <a:spcAft>
                          <a:spcPct val="0"/>
                        </a:spcAft>
                        <a:buClr>
                          <a:srgbClr val="000000"/>
                        </a:buClr>
                        <a:buNone/>
                        <a:defRPr/>
                      </a:pPr>
                      <a:r>
                        <a:rPr lang="en-US" sz="1600" kern="0" dirty="0" smtClean="0">
                          <a:latin typeface="+mj-lt"/>
                        </a:rPr>
                        <a:t>Product</a:t>
                      </a:r>
                      <a:r>
                        <a:rPr lang="en-US" sz="1600" kern="0" baseline="0" dirty="0" smtClean="0">
                          <a:latin typeface="+mj-lt"/>
                        </a:rPr>
                        <a:t> </a:t>
                      </a:r>
                      <a:r>
                        <a:rPr lang="en-US" sz="1600" kern="0" dirty="0" smtClean="0">
                          <a:latin typeface="+mj-lt"/>
                        </a:rPr>
                        <a:t>Based Training</a:t>
                      </a:r>
                    </a:p>
                    <a:p>
                      <a:pPr marL="285750" lvl="0" indent="-285750" algn="l" eaLnBrk="0" fontAlgn="base" hangingPunct="0">
                        <a:lnSpc>
                          <a:spcPct val="100000"/>
                        </a:lnSpc>
                        <a:spcBef>
                          <a:spcPts val="0"/>
                        </a:spcBef>
                        <a:spcAft>
                          <a:spcPct val="0"/>
                        </a:spcAft>
                        <a:buClr>
                          <a:srgbClr val="000000"/>
                        </a:buClr>
                        <a:buNone/>
                        <a:defRPr/>
                      </a:pPr>
                      <a:r>
                        <a:rPr lang="en-US" sz="1600" kern="0" dirty="0" smtClean="0">
                          <a:latin typeface="+mj-lt"/>
                        </a:rPr>
                        <a:t>Product Based Engineering Services</a:t>
                      </a:r>
                      <a:endParaRPr lang="en-US" sz="1600" kern="0" dirty="0" smtClean="0">
                        <a:solidFill>
                          <a:srgbClr val="000000"/>
                        </a:solidFill>
                        <a:latin typeface="+mj-lt"/>
                      </a:endParaRPr>
                    </a:p>
                  </a:txBody>
                  <a:tcPr marL="182880" anchor="ctr"/>
                </a:tc>
                <a:extLst>
                  <a:ext uri="{0D108BD9-81ED-4DB2-BD59-A6C34878D82A}">
                    <a16:rowId xmlns:a16="http://schemas.microsoft.com/office/drawing/2014/main" val="10006"/>
                  </a:ext>
                </a:extLst>
              </a:tr>
            </a:tbl>
          </a:graphicData>
        </a:graphic>
      </p:graphicFrame>
      <p:sp>
        <p:nvSpPr>
          <p:cNvPr id="3" name="Slide Number Placeholder 2"/>
          <p:cNvSpPr>
            <a:spLocks noGrp="1"/>
          </p:cNvSpPr>
          <p:nvPr>
            <p:ph type="sldNum" sz="quarter" idx="12"/>
          </p:nvPr>
        </p:nvSpPr>
        <p:spPr/>
        <p:txBody>
          <a:bodyPr/>
          <a:lstStyle/>
          <a:p>
            <a:fld id="{3B1BF6D4-5649-4EA8-B2CB-E02BF91A4330}" type="slidenum">
              <a:rPr lang="en-US" smtClean="0">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1650835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ln>
            <a:noFill/>
          </a:ln>
        </p:spPr>
        <p:txBody>
          <a:bodyPr>
            <a:normAutofit fontScale="70000" lnSpcReduction="20000"/>
          </a:bodyPr>
          <a:lstStyle/>
          <a:p>
            <a:r>
              <a:rPr lang="en-US" sz="2900" b="1" i="1" dirty="0" smtClean="0">
                <a:latin typeface="+mj-lt"/>
              </a:rPr>
              <a:t>S</a:t>
            </a:r>
            <a:r>
              <a:rPr lang="en-US" sz="2300" b="1" i="1" dirty="0" smtClean="0">
                <a:latin typeface="+mj-lt"/>
              </a:rPr>
              <a:t>PEED</a:t>
            </a:r>
            <a:r>
              <a:rPr lang="en-US" sz="2600" b="1" i="1" dirty="0" smtClean="0">
                <a:latin typeface="+mj-lt"/>
              </a:rPr>
              <a:t>: </a:t>
            </a:r>
            <a:r>
              <a:rPr lang="en-US" sz="2600" dirty="0" smtClean="0">
                <a:latin typeface="+mj-lt"/>
              </a:rPr>
              <a:t>Products/Solutions are added, orders or processed and all inquires responded to within 1 day! </a:t>
            </a:r>
          </a:p>
          <a:p>
            <a:r>
              <a:rPr lang="en-US" sz="2900" b="1" i="1" dirty="0" smtClean="0">
                <a:latin typeface="+mj-lt"/>
              </a:rPr>
              <a:t>C</a:t>
            </a:r>
            <a:r>
              <a:rPr lang="en-US" sz="2300" b="1" i="1" dirty="0" smtClean="0">
                <a:latin typeface="+mj-lt"/>
              </a:rPr>
              <a:t>USTOMER</a:t>
            </a:r>
            <a:r>
              <a:rPr lang="en-US" sz="2900" b="1" i="1" dirty="0" smtClean="0">
                <a:latin typeface="+mj-lt"/>
              </a:rPr>
              <a:t> S</a:t>
            </a:r>
            <a:r>
              <a:rPr lang="en-US" sz="2300" b="1" i="1" dirty="0" smtClean="0">
                <a:latin typeface="+mj-lt"/>
              </a:rPr>
              <a:t>ERVICE</a:t>
            </a:r>
            <a:r>
              <a:rPr lang="en-US" sz="2600" b="1" i="1" dirty="0" smtClean="0">
                <a:latin typeface="+mj-lt"/>
              </a:rPr>
              <a:t>: </a:t>
            </a:r>
            <a:r>
              <a:rPr lang="en-US" sz="2600" dirty="0" smtClean="0">
                <a:latin typeface="+mj-lt"/>
              </a:rPr>
              <a:t>Staff is always available to assist with any issue and walk through all process </a:t>
            </a:r>
          </a:p>
          <a:p>
            <a:r>
              <a:rPr lang="en-US" sz="2900" b="1" i="1" dirty="0" smtClean="0">
                <a:latin typeface="+mj-lt"/>
              </a:rPr>
              <a:t>L</a:t>
            </a:r>
            <a:r>
              <a:rPr lang="en-US" sz="2300" b="1" i="1" dirty="0" smtClean="0">
                <a:latin typeface="+mj-lt"/>
              </a:rPr>
              <a:t>OW </a:t>
            </a:r>
            <a:r>
              <a:rPr lang="en-US" sz="2900" b="1" i="1" dirty="0" smtClean="0">
                <a:latin typeface="+mj-lt"/>
              </a:rPr>
              <a:t>F</a:t>
            </a:r>
            <a:r>
              <a:rPr lang="en-US" sz="2300" b="1" i="1" dirty="0" smtClean="0">
                <a:latin typeface="+mj-lt"/>
              </a:rPr>
              <a:t>EE</a:t>
            </a:r>
            <a:r>
              <a:rPr lang="en-US" sz="2900" b="1" i="1" dirty="0" smtClean="0">
                <a:latin typeface="+mj-lt"/>
              </a:rPr>
              <a:t> &amp; P</a:t>
            </a:r>
            <a:r>
              <a:rPr lang="en-US" sz="2300" b="1" i="1" dirty="0" smtClean="0">
                <a:latin typeface="+mj-lt"/>
              </a:rPr>
              <a:t>RICES</a:t>
            </a:r>
            <a:r>
              <a:rPr lang="en-US" sz="2600" b="1" i="1" dirty="0" smtClean="0">
                <a:latin typeface="+mj-lt"/>
              </a:rPr>
              <a:t>: </a:t>
            </a:r>
            <a:r>
              <a:rPr lang="en-US" sz="2600" i="1" dirty="0" smtClean="0">
                <a:latin typeface="+mj-lt"/>
              </a:rPr>
              <a:t> </a:t>
            </a:r>
            <a:r>
              <a:rPr lang="en-US" sz="2600" dirty="0" smtClean="0">
                <a:latin typeface="+mj-lt"/>
              </a:rPr>
              <a:t>Product prices are consistently lower due to contract setup and internal competition</a:t>
            </a:r>
          </a:p>
          <a:p>
            <a:r>
              <a:rPr lang="en-US" sz="2900" b="1" i="1" dirty="0" smtClean="0">
                <a:latin typeface="+mj-lt"/>
              </a:rPr>
              <a:t>T</a:t>
            </a:r>
            <a:r>
              <a:rPr lang="en-US" sz="2300" b="1" i="1" dirty="0" smtClean="0">
                <a:latin typeface="+mj-lt"/>
              </a:rPr>
              <a:t>RACKING</a:t>
            </a:r>
            <a:r>
              <a:rPr lang="en-US" sz="2900" b="1" i="1" dirty="0" smtClean="0">
                <a:latin typeface="+mj-lt"/>
              </a:rPr>
              <a:t> &amp; C</a:t>
            </a:r>
            <a:r>
              <a:rPr lang="en-US" sz="2300" b="1" i="1" dirty="0" smtClean="0">
                <a:latin typeface="+mj-lt"/>
              </a:rPr>
              <a:t>OMMUNICATION</a:t>
            </a:r>
            <a:r>
              <a:rPr lang="en-US" sz="2600" b="1" i="1" dirty="0" smtClean="0">
                <a:latin typeface="+mj-lt"/>
              </a:rPr>
              <a:t>: </a:t>
            </a:r>
            <a:r>
              <a:rPr lang="en-US" sz="2600" dirty="0" smtClean="0">
                <a:latin typeface="+mj-lt"/>
              </a:rPr>
              <a:t>Tracking of all orders through delivery and provides feedback to contract holders and customer throughout process.</a:t>
            </a:r>
          </a:p>
          <a:p>
            <a:r>
              <a:rPr lang="en-US" sz="2900" b="1" i="1" dirty="0" smtClean="0">
                <a:latin typeface="+mj-lt"/>
              </a:rPr>
              <a:t>R</a:t>
            </a:r>
            <a:r>
              <a:rPr lang="en-US" sz="2300" b="1" i="1" dirty="0" smtClean="0">
                <a:latin typeface="+mj-lt"/>
              </a:rPr>
              <a:t>EPORTING</a:t>
            </a:r>
            <a:r>
              <a:rPr lang="en-US" sz="2600" b="1" i="1" dirty="0" smtClean="0">
                <a:latin typeface="+mj-lt"/>
              </a:rPr>
              <a:t>: </a:t>
            </a:r>
            <a:r>
              <a:rPr lang="en-US" sz="2600" dirty="0" smtClean="0">
                <a:latin typeface="+mj-lt"/>
              </a:rPr>
              <a:t>Customizable Agency CIO reports on what their Agency is ordering</a:t>
            </a:r>
          </a:p>
          <a:p>
            <a:r>
              <a:rPr lang="en-US" sz="2900" b="1" i="1" dirty="0" smtClean="0">
                <a:latin typeface="+mj-lt"/>
              </a:rPr>
              <a:t>O</a:t>
            </a:r>
            <a:r>
              <a:rPr lang="en-US" sz="2300" b="1" i="1" dirty="0" smtClean="0">
                <a:latin typeface="+mj-lt"/>
              </a:rPr>
              <a:t>NLINE </a:t>
            </a:r>
            <a:r>
              <a:rPr lang="en-US" sz="2900" b="1" i="1" dirty="0" smtClean="0">
                <a:latin typeface="+mj-lt"/>
              </a:rPr>
              <a:t>T</a:t>
            </a:r>
            <a:r>
              <a:rPr lang="en-US" sz="2300" b="1" i="1" dirty="0" smtClean="0">
                <a:latin typeface="+mj-lt"/>
              </a:rPr>
              <a:t>OOLS</a:t>
            </a:r>
            <a:r>
              <a:rPr lang="en-US" sz="2600" b="1" i="1" dirty="0" smtClean="0">
                <a:latin typeface="+mj-lt"/>
              </a:rPr>
              <a:t>: </a:t>
            </a:r>
            <a:r>
              <a:rPr lang="en-US" sz="2600" dirty="0" smtClean="0">
                <a:latin typeface="+mj-lt"/>
              </a:rPr>
              <a:t>Easy to use tools available </a:t>
            </a:r>
            <a:r>
              <a:rPr lang="en-US" sz="2400" dirty="0" smtClean="0">
                <a:latin typeface="+mj-lt"/>
              </a:rPr>
              <a:t>24x7 </a:t>
            </a:r>
            <a:endParaRPr lang="en-US" sz="2400" dirty="0">
              <a:latin typeface="+mj-lt"/>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29150" y="1915205"/>
            <a:ext cx="3886200" cy="2584323"/>
          </a:xfrm>
        </p:spPr>
      </p:pic>
      <p:sp>
        <p:nvSpPr>
          <p:cNvPr id="5" name="Slide Number Placeholder 4"/>
          <p:cNvSpPr>
            <a:spLocks noGrp="1"/>
          </p:cNvSpPr>
          <p:nvPr>
            <p:ph type="sldNum" sz="quarter" idx="12"/>
          </p:nvPr>
        </p:nvSpPr>
        <p:spPr/>
        <p:txBody>
          <a:bodyPr/>
          <a:lstStyle/>
          <a:p>
            <a:fld id="{3B1BF6D4-5649-4EA8-B2CB-E02BF91A4330}" type="slidenum">
              <a:rPr lang="en-US" smtClean="0"/>
              <a:pPr/>
              <a:t>6</a:t>
            </a:fld>
            <a:endParaRPr lang="en-US" dirty="0"/>
          </a:p>
        </p:txBody>
      </p:sp>
      <p:sp>
        <p:nvSpPr>
          <p:cNvPr id="2" name="Title 1"/>
          <p:cNvSpPr>
            <a:spLocks noGrp="1"/>
          </p:cNvSpPr>
          <p:nvPr>
            <p:ph type="title"/>
          </p:nvPr>
        </p:nvSpPr>
        <p:spPr/>
        <p:txBody>
          <a:bodyPr>
            <a:normAutofit fontScale="90000"/>
          </a:bodyPr>
          <a:lstStyle/>
          <a:p>
            <a:r>
              <a:rPr lang="en-US" b="1" dirty="0" smtClean="0"/>
              <a:t>What makes SEWP Hot?  </a:t>
            </a:r>
            <a:endParaRPr lang="en-US" b="1" dirty="0"/>
          </a:p>
        </p:txBody>
      </p:sp>
    </p:spTree>
    <p:extLst>
      <p:ext uri="{BB962C8B-B14F-4D97-AF65-F5344CB8AC3E}">
        <p14:creationId xmlns:p14="http://schemas.microsoft.com/office/powerpoint/2010/main" val="2230748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341943" y="29094"/>
            <a:ext cx="7684612" cy="1123950"/>
          </a:xfrm>
        </p:spPr>
        <p:txBody>
          <a:bodyPr>
            <a:normAutofit/>
          </a:bodyPr>
          <a:lstStyle/>
          <a:p>
            <a:pPr algn="ctr"/>
            <a:r>
              <a:rPr lang="en-US" altLang="en-US" sz="3600" b="1" dirty="0" smtClean="0"/>
              <a:t>SEWP V Figures: October 1, 2022</a:t>
            </a:r>
          </a:p>
        </p:txBody>
      </p:sp>
      <p:sp>
        <p:nvSpPr>
          <p:cNvPr id="23555" name="Content Placeholder 2"/>
          <p:cNvSpPr>
            <a:spLocks noGrp="1"/>
          </p:cNvSpPr>
          <p:nvPr>
            <p:ph idx="1"/>
          </p:nvPr>
        </p:nvSpPr>
        <p:spPr>
          <a:xfrm>
            <a:off x="1244204" y="1269953"/>
            <a:ext cx="4057491" cy="2249930"/>
          </a:xfrm>
          <a:ln>
            <a:noFill/>
          </a:ln>
        </p:spPr>
        <p:txBody>
          <a:bodyPr>
            <a:normAutofit fontScale="92500"/>
          </a:bodyPr>
          <a:lstStyle/>
          <a:p>
            <a:pPr marL="517525" indent="-517525">
              <a:spcBef>
                <a:spcPts val="1200"/>
              </a:spcBef>
              <a:spcAft>
                <a:spcPts val="1200"/>
              </a:spcAft>
            </a:pPr>
            <a:r>
              <a:rPr lang="en-US" altLang="en-US" sz="4000" dirty="0" smtClean="0">
                <a:latin typeface="+mj-lt"/>
              </a:rPr>
              <a:t>283,430 </a:t>
            </a:r>
            <a:r>
              <a:rPr lang="en-US" altLang="en-US" sz="2400" dirty="0" smtClean="0">
                <a:latin typeface="+mj-lt"/>
              </a:rPr>
              <a:t>orders placed</a:t>
            </a:r>
          </a:p>
          <a:p>
            <a:pPr marL="517525" indent="-517525">
              <a:spcBef>
                <a:spcPts val="1200"/>
              </a:spcBef>
              <a:spcAft>
                <a:spcPts val="1200"/>
              </a:spcAft>
            </a:pPr>
            <a:r>
              <a:rPr lang="en-US" altLang="en-US" sz="4000" dirty="0" smtClean="0">
                <a:latin typeface="+mj-lt"/>
              </a:rPr>
              <a:t>$50.7 B </a:t>
            </a:r>
            <a:r>
              <a:rPr lang="en-US" altLang="en-US" sz="2400" dirty="0" smtClean="0">
                <a:latin typeface="+mj-lt"/>
              </a:rPr>
              <a:t>value of orders</a:t>
            </a:r>
          </a:p>
          <a:p>
            <a:pPr marL="517525" indent="-517525">
              <a:spcBef>
                <a:spcPts val="1200"/>
              </a:spcBef>
              <a:spcAft>
                <a:spcPts val="1200"/>
              </a:spcAft>
            </a:pPr>
            <a:r>
              <a:rPr lang="en-US" altLang="en-US" sz="4000" dirty="0" smtClean="0">
                <a:latin typeface="+mj-lt"/>
              </a:rPr>
              <a:t>$179 K </a:t>
            </a:r>
            <a:r>
              <a:rPr lang="en-US" altLang="en-US" sz="2400" dirty="0" smtClean="0">
                <a:latin typeface="+mj-lt"/>
              </a:rPr>
              <a:t>avg. order</a:t>
            </a:r>
          </a:p>
        </p:txBody>
      </p:sp>
      <p:graphicFrame>
        <p:nvGraphicFramePr>
          <p:cNvPr id="2" name="Table 1"/>
          <p:cNvGraphicFramePr>
            <a:graphicFrameLocks noGrp="1"/>
          </p:cNvGraphicFramePr>
          <p:nvPr>
            <p:extLst/>
          </p:nvPr>
        </p:nvGraphicFramePr>
        <p:xfrm>
          <a:off x="1659335" y="4339527"/>
          <a:ext cx="4968240" cy="1571625"/>
        </p:xfrm>
        <a:graphic>
          <a:graphicData uri="http://schemas.openxmlformats.org/drawingml/2006/table">
            <a:tbl>
              <a:tblPr>
                <a:tableStyleId>{5C22544A-7EE6-4342-B048-85BDC9FD1C3A}</a:tableStyleId>
              </a:tblPr>
              <a:tblGrid>
                <a:gridCol w="1986280">
                  <a:extLst>
                    <a:ext uri="{9D8B030D-6E8A-4147-A177-3AD203B41FA5}">
                      <a16:colId xmlns:a16="http://schemas.microsoft.com/office/drawing/2014/main" val="20000"/>
                    </a:ext>
                  </a:extLst>
                </a:gridCol>
                <a:gridCol w="2981960">
                  <a:extLst>
                    <a:ext uri="{9D8B030D-6E8A-4147-A177-3AD203B41FA5}">
                      <a16:colId xmlns:a16="http://schemas.microsoft.com/office/drawing/2014/main" val="20001"/>
                    </a:ext>
                  </a:extLst>
                </a:gridCol>
              </a:tblGrid>
              <a:tr h="190500">
                <a:tc>
                  <a:txBody>
                    <a:bodyPr/>
                    <a:lstStyle/>
                    <a:p>
                      <a:pPr algn="l" fontAlgn="b"/>
                      <a:r>
                        <a:rPr lang="en-US" sz="2000" u="none" strike="noStrike" dirty="0">
                          <a:effectLst/>
                        </a:rPr>
                        <a:t>All Small</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2000" u="none" strike="noStrike" dirty="0" smtClean="0">
                          <a:effectLst/>
                        </a:rPr>
                        <a:t>81%</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0"/>
                  </a:ext>
                </a:extLst>
              </a:tr>
              <a:tr h="190500">
                <a:tc>
                  <a:txBody>
                    <a:bodyPr/>
                    <a:lstStyle/>
                    <a:p>
                      <a:pPr lvl="0" algn="l" fontAlgn="b"/>
                      <a:r>
                        <a:rPr lang="en-US" sz="2000" u="none" strike="noStrike" dirty="0">
                          <a:effectLst/>
                        </a:rPr>
                        <a:t>SDVOSB</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2000" u="none" strike="noStrike" dirty="0" smtClean="0">
                          <a:effectLst/>
                        </a:rPr>
                        <a:t>29%</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1"/>
                  </a:ext>
                </a:extLst>
              </a:tr>
              <a:tr h="190500">
                <a:tc>
                  <a:txBody>
                    <a:bodyPr/>
                    <a:lstStyle/>
                    <a:p>
                      <a:pPr lvl="0" algn="l" fontAlgn="b"/>
                      <a:r>
                        <a:rPr lang="en-US" sz="2000" u="none" strike="noStrike" dirty="0" smtClean="0">
                          <a:effectLst/>
                        </a:rPr>
                        <a:t>HUBZone</a:t>
                      </a:r>
                      <a:endParaRPr lang="en-US" sz="20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2000" u="none" strike="noStrike" dirty="0" smtClean="0">
                          <a:effectLst/>
                        </a:rPr>
                        <a:t>11%</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2"/>
                  </a:ext>
                </a:extLst>
              </a:tr>
              <a:tr h="190500">
                <a:tc>
                  <a:txBody>
                    <a:bodyPr/>
                    <a:lstStyle/>
                    <a:p>
                      <a:pPr lvl="0" algn="l" fontAlgn="b"/>
                      <a:r>
                        <a:rPr lang="en-US" sz="2000" u="none" strike="noStrike" dirty="0" smtClean="0">
                          <a:effectLst/>
                        </a:rPr>
                        <a:t>ED</a:t>
                      </a:r>
                      <a:r>
                        <a:rPr lang="en-US" sz="2000" b="0" i="0" u="none" strike="noStrike" dirty="0" smtClean="0">
                          <a:solidFill>
                            <a:srgbClr val="000000"/>
                          </a:solidFill>
                          <a:effectLst/>
                          <a:latin typeface="Calibri" panose="020F0502020204030204" pitchFamily="34" charset="0"/>
                        </a:rPr>
                        <a:t>WOSB</a:t>
                      </a:r>
                      <a:r>
                        <a:rPr lang="en-US" sz="2000" b="0" i="0" u="none" strike="noStrike" baseline="0" dirty="0" smtClean="0">
                          <a:solidFill>
                            <a:srgbClr val="000000"/>
                          </a:solidFill>
                          <a:effectLst/>
                          <a:latin typeface="Calibri" panose="020F0502020204030204" pitchFamily="34" charset="0"/>
                        </a:rPr>
                        <a:t> </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2000" b="0" i="0" u="none" strike="noStrike" dirty="0" smtClean="0">
                          <a:solidFill>
                            <a:srgbClr val="000000"/>
                          </a:solidFill>
                          <a:effectLst/>
                          <a:latin typeface="Calibri" panose="020F0502020204030204" pitchFamily="34" charset="0"/>
                        </a:rPr>
                        <a:t>9%</a:t>
                      </a:r>
                      <a:endParaRPr lang="en-US" sz="20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3"/>
                  </a:ext>
                </a:extLst>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u="none" strike="noStrike" dirty="0" smtClean="0">
                          <a:effectLst/>
                        </a:rPr>
                        <a:t>WOSB</a:t>
                      </a:r>
                      <a:endParaRPr lang="en-US" sz="2000" b="1" i="0" u="none" strike="noStrike" dirty="0" smtClean="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effectLst/>
                          <a:latin typeface="Calibri" panose="020F0502020204030204" pitchFamily="34" charset="0"/>
                        </a:rPr>
                        <a:t>25%</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4"/>
                  </a:ext>
                </a:extLst>
              </a:tr>
            </a:tbl>
          </a:graphicData>
        </a:graphic>
      </p:graphicFrame>
      <p:sp>
        <p:nvSpPr>
          <p:cNvPr id="3" name="TextBox 2"/>
          <p:cNvSpPr txBox="1"/>
          <p:nvPr/>
        </p:nvSpPr>
        <p:spPr>
          <a:xfrm>
            <a:off x="1459389" y="3514732"/>
            <a:ext cx="5368132" cy="707886"/>
          </a:xfrm>
          <a:prstGeom prst="rect">
            <a:avLst/>
          </a:prstGeom>
          <a:noFill/>
        </p:spPr>
        <p:txBody>
          <a:bodyPr wrap="square" rtlCol="0">
            <a:spAutoFit/>
          </a:bodyPr>
          <a:lstStyle/>
          <a:p>
            <a:pPr marL="571500" indent="-511175" eaLnBrk="1" hangingPunct="1">
              <a:spcBef>
                <a:spcPts val="1200"/>
              </a:spcBef>
              <a:spcAft>
                <a:spcPts val="1200"/>
              </a:spcAft>
              <a:buFont typeface="Wingdings" panose="05000000000000000000" pitchFamily="2" charset="2"/>
              <a:buChar char="Ø"/>
            </a:pPr>
            <a:r>
              <a:rPr lang="en-US" altLang="en-US" sz="4000" b="1" dirty="0" smtClean="0">
                <a:latin typeface="+mj-lt"/>
              </a:rPr>
              <a:t>Small Business Usage</a:t>
            </a:r>
            <a:endParaRPr lang="en-US" altLang="en-US" sz="4000" b="1" dirty="0">
              <a:latin typeface="+mj-lt"/>
            </a:endParaRPr>
          </a:p>
        </p:txBody>
      </p:sp>
      <p:sp>
        <p:nvSpPr>
          <p:cNvPr id="4" name="Slide Number Placeholder 3"/>
          <p:cNvSpPr>
            <a:spLocks noGrp="1"/>
          </p:cNvSpPr>
          <p:nvPr>
            <p:ph type="sldNum" sz="quarter" idx="12"/>
          </p:nvPr>
        </p:nvSpPr>
        <p:spPr/>
        <p:txBody>
          <a:bodyPr/>
          <a:lstStyle/>
          <a:p>
            <a:fld id="{3B1BF6D4-5649-4EA8-B2CB-E02BF91A4330}" type="slidenum">
              <a:rPr lang="en-US" smtClean="0"/>
              <a:pPr/>
              <a:t>7</a:t>
            </a:fld>
            <a:endParaRPr lang="en-US" dirty="0"/>
          </a:p>
        </p:txBody>
      </p:sp>
    </p:spTree>
    <p:extLst>
      <p:ext uri="{BB962C8B-B14F-4D97-AF65-F5344CB8AC3E}">
        <p14:creationId xmlns:p14="http://schemas.microsoft.com/office/powerpoint/2010/main" val="849199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03206" y="423091"/>
            <a:ext cx="7022980" cy="622192"/>
          </a:xfrm>
        </p:spPr>
        <p:txBody>
          <a:bodyPr>
            <a:noAutofit/>
          </a:bodyPr>
          <a:lstStyle/>
          <a:p>
            <a:pPr algn="ctr"/>
            <a:r>
              <a:rPr lang="en-US" altLang="en-US" sz="3600" b="1" dirty="0" smtClean="0"/>
              <a:t>SEWP V Top Issuing Agencies:</a:t>
            </a:r>
            <a:br>
              <a:rPr lang="en-US" altLang="en-US" sz="3600" b="1" dirty="0" smtClean="0"/>
            </a:br>
            <a:r>
              <a:rPr lang="en-US" altLang="en-US" sz="3600" b="1" dirty="0" smtClean="0"/>
              <a:t>October 1, 2022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41183324"/>
              </p:ext>
            </p:extLst>
          </p:nvPr>
        </p:nvGraphicFramePr>
        <p:xfrm>
          <a:off x="589084" y="1203482"/>
          <a:ext cx="7747951" cy="3575056"/>
        </p:xfrm>
        <a:graphic>
          <a:graphicData uri="http://schemas.openxmlformats.org/drawingml/2006/table">
            <a:tbl>
              <a:tblPr firstRow="1">
                <a:tableStyleId>{5C22544A-7EE6-4342-B048-85BDC9FD1C3A}</a:tableStyleId>
              </a:tblPr>
              <a:tblGrid>
                <a:gridCol w="4797651">
                  <a:extLst>
                    <a:ext uri="{9D8B030D-6E8A-4147-A177-3AD203B41FA5}">
                      <a16:colId xmlns:a16="http://schemas.microsoft.com/office/drawing/2014/main" val="20000"/>
                    </a:ext>
                  </a:extLst>
                </a:gridCol>
                <a:gridCol w="1792997">
                  <a:extLst>
                    <a:ext uri="{9D8B030D-6E8A-4147-A177-3AD203B41FA5}">
                      <a16:colId xmlns:a16="http://schemas.microsoft.com/office/drawing/2014/main" val="20001"/>
                    </a:ext>
                  </a:extLst>
                </a:gridCol>
                <a:gridCol w="1157303">
                  <a:extLst>
                    <a:ext uri="{9D8B030D-6E8A-4147-A177-3AD203B41FA5}">
                      <a16:colId xmlns:a16="http://schemas.microsoft.com/office/drawing/2014/main" val="20002"/>
                    </a:ext>
                  </a:extLst>
                </a:gridCol>
              </a:tblGrid>
              <a:tr h="372680">
                <a:tc>
                  <a:txBody>
                    <a:bodyPr/>
                    <a:lstStyle/>
                    <a:p>
                      <a:pPr algn="ctr" fontAlgn="b"/>
                      <a:r>
                        <a:rPr lang="en-US" sz="2400" b="1" u="none" strike="noStrike" dirty="0">
                          <a:solidFill>
                            <a:schemeClr val="bg1"/>
                          </a:solidFill>
                          <a:effectLst/>
                        </a:rPr>
                        <a:t>Agency</a:t>
                      </a:r>
                      <a:endParaRPr lang="en-US" sz="2400" b="1" i="0" u="none" strike="noStrike" dirty="0">
                        <a:solidFill>
                          <a:schemeClr val="bg1"/>
                        </a:solidFill>
                        <a:effectLst/>
                        <a:latin typeface="Calibri" panose="020F0502020204030204" pitchFamily="34" charset="0"/>
                      </a:endParaRPr>
                    </a:p>
                  </a:txBody>
                  <a:tcPr marL="6927" marR="6927" marT="6926" marB="0" anchor="b">
                    <a:solidFill>
                      <a:schemeClr val="accent1">
                        <a:lumMod val="75000"/>
                      </a:schemeClr>
                    </a:solidFill>
                  </a:tcPr>
                </a:tc>
                <a:tc>
                  <a:txBody>
                    <a:bodyPr/>
                    <a:lstStyle/>
                    <a:p>
                      <a:pPr algn="ctr" fontAlgn="b"/>
                      <a:r>
                        <a:rPr lang="en-US" sz="2400" b="1" u="none" strike="noStrike" dirty="0">
                          <a:solidFill>
                            <a:schemeClr val="bg1"/>
                          </a:solidFill>
                          <a:effectLst/>
                        </a:rPr>
                        <a:t>Total</a:t>
                      </a:r>
                      <a:r>
                        <a:rPr lang="en-US" sz="2400" b="1" u="none" strike="noStrike" dirty="0">
                          <a:solidFill>
                            <a:schemeClr val="tx1"/>
                          </a:solidFill>
                          <a:effectLst/>
                        </a:rPr>
                        <a:t> </a:t>
                      </a:r>
                      <a:r>
                        <a:rPr lang="en-US" sz="2400" b="1" u="none" strike="noStrike" dirty="0">
                          <a:solidFill>
                            <a:schemeClr val="bg1"/>
                          </a:solidFill>
                          <a:effectLst/>
                        </a:rPr>
                        <a:t>Amount</a:t>
                      </a:r>
                      <a:endParaRPr lang="en-US" sz="2400" b="1" i="0" u="none" strike="noStrike" dirty="0">
                        <a:solidFill>
                          <a:schemeClr val="bg1"/>
                        </a:solidFill>
                        <a:effectLst/>
                        <a:latin typeface="Calibri" panose="020F0502020204030204" pitchFamily="34" charset="0"/>
                      </a:endParaRPr>
                    </a:p>
                  </a:txBody>
                  <a:tcPr marL="6927" marR="6927" marT="6926" marB="0" anchor="b">
                    <a:solidFill>
                      <a:schemeClr val="accent1">
                        <a:lumMod val="75000"/>
                      </a:schemeClr>
                    </a:solidFill>
                  </a:tcPr>
                </a:tc>
                <a:tc>
                  <a:txBody>
                    <a:bodyPr/>
                    <a:lstStyle/>
                    <a:p>
                      <a:pPr algn="ctr" fontAlgn="b"/>
                      <a:r>
                        <a:rPr lang="en-US" sz="2400" b="1" u="none" strike="noStrike" dirty="0">
                          <a:solidFill>
                            <a:schemeClr val="bg1"/>
                          </a:solidFill>
                          <a:effectLst/>
                        </a:rPr>
                        <a:t># Orders</a:t>
                      </a:r>
                      <a:endParaRPr lang="en-US" sz="2400" b="1" i="0" u="none" strike="noStrike" dirty="0">
                        <a:solidFill>
                          <a:schemeClr val="bg1"/>
                        </a:solidFill>
                        <a:effectLst/>
                        <a:latin typeface="Calibri" panose="020F0502020204030204" pitchFamily="34" charset="0"/>
                      </a:endParaRPr>
                    </a:p>
                  </a:txBody>
                  <a:tcPr marL="6927" marR="6927" marT="6926" marB="0" anchor="b">
                    <a:solidFill>
                      <a:schemeClr val="accent1">
                        <a:lumMod val="75000"/>
                      </a:schemeClr>
                    </a:solidFill>
                  </a:tcPr>
                </a:tc>
                <a:extLst>
                  <a:ext uri="{0D108BD9-81ED-4DB2-BD59-A6C34878D82A}">
                    <a16:rowId xmlns:a16="http://schemas.microsoft.com/office/drawing/2014/main" val="10000"/>
                  </a:ext>
                </a:extLst>
              </a:tr>
              <a:tr h="320237">
                <a:tc>
                  <a:txBody>
                    <a:bodyPr/>
                    <a:lstStyle/>
                    <a:p>
                      <a:pPr algn="l" fontAlgn="b"/>
                      <a:r>
                        <a:rPr lang="en-US" sz="1800" b="1" i="0" u="none" strike="noStrike" dirty="0">
                          <a:solidFill>
                            <a:srgbClr val="000000"/>
                          </a:solidFill>
                          <a:effectLst/>
                          <a:latin typeface="Calibri" panose="020F0502020204030204" pitchFamily="34" charset="0"/>
                        </a:rPr>
                        <a:t>Department of Defense</a:t>
                      </a: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$18.5 B</a:t>
                      </a:r>
                      <a:r>
                        <a:rPr lang="en-US" sz="1800" b="0" i="0" u="none" strike="noStrike" baseline="0" dirty="0" smtClean="0">
                          <a:solidFill>
                            <a:srgbClr val="000000"/>
                          </a:solidFill>
                          <a:effectLst/>
                          <a:latin typeface="Calibri" panose="020F0502020204030204" pitchFamily="34" charset="0"/>
                        </a:rPr>
                        <a:t> </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68770</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1"/>
                  </a:ext>
                </a:extLst>
              </a:tr>
              <a:tr h="320237">
                <a:tc>
                  <a:txBody>
                    <a:bodyPr/>
                    <a:lstStyle/>
                    <a:p>
                      <a:pPr algn="l" fontAlgn="b"/>
                      <a:r>
                        <a:rPr lang="en-US" sz="1800" b="1" i="0" u="none" strike="noStrike" dirty="0">
                          <a:solidFill>
                            <a:srgbClr val="000000"/>
                          </a:solidFill>
                          <a:effectLst/>
                          <a:latin typeface="Calibri" panose="020F0502020204030204" pitchFamily="34" charset="0"/>
                        </a:rPr>
                        <a:t>Department of Veterans Affairs</a:t>
                      </a: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8.67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22600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2"/>
                  </a:ext>
                </a:extLst>
              </a:tr>
              <a:tr h="320237">
                <a:tc>
                  <a:txBody>
                    <a:bodyPr/>
                    <a:lstStyle/>
                    <a:p>
                      <a:pPr algn="l" fontAlgn="b"/>
                      <a:r>
                        <a:rPr lang="en-US" sz="1800" b="1" i="0" u="none" strike="noStrike" dirty="0">
                          <a:solidFill>
                            <a:srgbClr val="000000"/>
                          </a:solidFill>
                          <a:effectLst/>
                          <a:latin typeface="Calibri" panose="020F0502020204030204" pitchFamily="34" charset="0"/>
                        </a:rPr>
                        <a:t>Department of Justice</a:t>
                      </a: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4.21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17840</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3"/>
                  </a:ext>
                </a:extLst>
              </a:tr>
              <a:tr h="320237">
                <a:tc>
                  <a:txBody>
                    <a:bodyPr/>
                    <a:lstStyle/>
                    <a:p>
                      <a:pPr algn="l" fontAlgn="b"/>
                      <a:r>
                        <a:rPr lang="en-US" sz="1800" b="1" i="0" u="none" strike="noStrike" dirty="0">
                          <a:solidFill>
                            <a:srgbClr val="000000"/>
                          </a:solidFill>
                          <a:effectLst/>
                          <a:latin typeface="Calibri" panose="020F0502020204030204" pitchFamily="34" charset="0"/>
                        </a:rPr>
                        <a:t>Department of the Treasury</a:t>
                      </a: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3.03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6420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4"/>
                  </a:ext>
                </a:extLst>
              </a:tr>
              <a:tr h="32023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a:t>
                      </a:r>
                      <a:r>
                        <a:rPr lang="en-US" sz="1800" b="1" i="0" u="none" strike="noStrike" dirty="0" smtClean="0">
                          <a:solidFill>
                            <a:srgbClr val="000000"/>
                          </a:solidFill>
                          <a:effectLst/>
                          <a:latin typeface="Calibri" panose="020F0502020204030204" pitchFamily="34" charset="0"/>
                        </a:rPr>
                        <a:t>State</a:t>
                      </a:r>
                    </a:p>
                  </a:txBody>
                  <a:tcPr marL="9525" marR="9525" marT="9525" marB="0" anchor="b">
                    <a:solidFill>
                      <a:schemeClr val="accent1">
                        <a:lumMod val="60000"/>
                        <a:lumOff val="40000"/>
                      </a:schemeClr>
                    </a:solidFill>
                  </a:tcPr>
                </a:tc>
                <a:tc>
                  <a:txBody>
                    <a:bodyPr/>
                    <a:lstStyle/>
                    <a:p>
                      <a:pPr algn="r" fontAlgn="b"/>
                      <a:r>
                        <a:rPr lang="en-US" sz="1800" b="0" i="0" u="none" strike="noStrike" baseline="0" dirty="0" smtClean="0">
                          <a:solidFill>
                            <a:srgbClr val="000000"/>
                          </a:solidFill>
                          <a:effectLst/>
                          <a:latin typeface="Calibri" panose="020F0502020204030204" pitchFamily="34" charset="0"/>
                        </a:rPr>
                        <a:t>2.39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22970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5"/>
                  </a:ext>
                </a:extLst>
              </a:tr>
              <a:tr h="320237">
                <a:tc>
                  <a:txBody>
                    <a:bodyPr/>
                    <a:lstStyle/>
                    <a:p>
                      <a:pPr algn="l" fontAlgn="b"/>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Commerce</a:t>
                      </a:r>
                      <a:endParaRPr lang="en-US" sz="1800" b="1" i="0" u="none" strike="noStrike" dirty="0" smtClean="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1.79</a:t>
                      </a:r>
                      <a:r>
                        <a:rPr lang="en-US" sz="1800" b="0" i="0" u="none" strike="noStrike" baseline="0" dirty="0" smtClean="0">
                          <a:solidFill>
                            <a:srgbClr val="000000"/>
                          </a:solidFill>
                          <a:effectLst/>
                          <a:latin typeface="Calibri" panose="020F0502020204030204" pitchFamily="34" charset="0"/>
                        </a:rPr>
                        <a:t>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26540</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6"/>
                  </a:ext>
                </a:extLst>
              </a:tr>
              <a:tr h="320237">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Health &amp; Human Services</a:t>
                      </a:r>
                      <a:endParaRPr lang="en-US" sz="1800" b="1" i="0" u="none" strike="noStrike" dirty="0" smtClean="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baseline="0" dirty="0" smtClean="0">
                          <a:solidFill>
                            <a:srgbClr val="000000"/>
                          </a:solidFill>
                          <a:effectLst/>
                          <a:latin typeface="Calibri" panose="020F0502020204030204" pitchFamily="34" charset="0"/>
                        </a:rPr>
                        <a:t>1.71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5840</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7"/>
                  </a:ext>
                </a:extLst>
              </a:tr>
              <a:tr h="320237">
                <a:tc>
                  <a:txBody>
                    <a:bodyPr/>
                    <a:lstStyle/>
                    <a:p>
                      <a:pPr algn="l" fontAlgn="b"/>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Energy</a:t>
                      </a:r>
                      <a:endParaRPr lang="en-US" sz="1800" b="1" i="0" u="none" strike="noStrike" dirty="0" smtClean="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1.39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9600</a:t>
                      </a:r>
                    </a:p>
                  </a:txBody>
                  <a:tcPr marL="9525" marR="9525" marT="9525" marB="0" anchor="b">
                    <a:solidFill>
                      <a:schemeClr val="accent1">
                        <a:lumMod val="60000"/>
                        <a:lumOff val="40000"/>
                      </a:schemeClr>
                    </a:solidFill>
                  </a:tcPr>
                </a:tc>
                <a:extLst>
                  <a:ext uri="{0D108BD9-81ED-4DB2-BD59-A6C34878D82A}">
                    <a16:rowId xmlns:a16="http://schemas.microsoft.com/office/drawing/2014/main" val="10008"/>
                  </a:ext>
                </a:extLst>
              </a:tr>
              <a:tr h="320237">
                <a:tc>
                  <a:txBody>
                    <a:bodyPr/>
                    <a:lstStyle/>
                    <a:p>
                      <a:pPr algn="l" fontAlgn="b"/>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Agriculture </a:t>
                      </a:r>
                      <a:endParaRPr lang="en-US" sz="1800" b="1" i="0" u="none" strike="noStrike" dirty="0" smtClean="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baseline="0" dirty="0" smtClean="0">
                          <a:solidFill>
                            <a:srgbClr val="000000"/>
                          </a:solidFill>
                          <a:effectLst/>
                          <a:latin typeface="Calibri" panose="020F0502020204030204" pitchFamily="34" charset="0"/>
                        </a:rPr>
                        <a:t>1.14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11040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09"/>
                  </a:ext>
                </a:extLst>
              </a:tr>
              <a:tr h="320237">
                <a:tc>
                  <a:txBody>
                    <a:bodyPr/>
                    <a:lstStyle/>
                    <a:p>
                      <a:pPr algn="l" fontAlgn="b"/>
                      <a:r>
                        <a:rPr lang="en-US" sz="1800" b="1" i="0" u="none" strike="noStrike" dirty="0" smtClean="0">
                          <a:solidFill>
                            <a:srgbClr val="000000"/>
                          </a:solidFill>
                          <a:effectLst/>
                          <a:latin typeface="Calibri" panose="020F0502020204030204" pitchFamily="34" charset="0"/>
                        </a:rPr>
                        <a:t>Department</a:t>
                      </a:r>
                      <a:r>
                        <a:rPr lang="en-US" sz="1800" b="1" i="0" u="none" strike="noStrike" baseline="0" dirty="0" smtClean="0">
                          <a:solidFill>
                            <a:srgbClr val="000000"/>
                          </a:solidFill>
                          <a:effectLst/>
                          <a:latin typeface="Calibri" panose="020F0502020204030204" pitchFamily="34" charset="0"/>
                        </a:rPr>
                        <a:t> of Homeland Security</a:t>
                      </a:r>
                      <a:endParaRPr lang="en-US" sz="1800" b="1"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1.10 B</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tc>
                  <a:txBody>
                    <a:bodyPr/>
                    <a:lstStyle/>
                    <a:p>
                      <a:pPr algn="r" fontAlgn="b"/>
                      <a:r>
                        <a:rPr lang="en-US" sz="1800" b="0" i="0" u="none" strike="noStrike" dirty="0" smtClean="0">
                          <a:solidFill>
                            <a:srgbClr val="000000"/>
                          </a:solidFill>
                          <a:effectLst/>
                          <a:latin typeface="Calibri" panose="020F0502020204030204" pitchFamily="34" charset="0"/>
                        </a:rPr>
                        <a:t>900</a:t>
                      </a:r>
                      <a:endParaRPr lang="en-US" sz="1800" b="0" i="0" u="none" strike="noStrike" dirty="0">
                        <a:solidFill>
                          <a:srgbClr val="000000"/>
                        </a:solidFill>
                        <a:effectLst/>
                        <a:latin typeface="Calibri" panose="020F0502020204030204" pitchFamily="34" charset="0"/>
                      </a:endParaRPr>
                    </a:p>
                  </a:txBody>
                  <a:tcPr marL="9525" marR="9525" marT="9525" marB="0" anchor="b">
                    <a:solidFill>
                      <a:schemeClr val="accent1">
                        <a:lumMod val="60000"/>
                        <a:lumOff val="40000"/>
                      </a:schemeClr>
                    </a:solidFill>
                  </a:tcPr>
                </a:tc>
                <a:extLst>
                  <a:ext uri="{0D108BD9-81ED-4DB2-BD59-A6C34878D82A}">
                    <a16:rowId xmlns:a16="http://schemas.microsoft.com/office/drawing/2014/main" val="10010"/>
                  </a:ext>
                </a:extLst>
              </a:tr>
            </a:tbl>
          </a:graphicData>
        </a:graphic>
      </p:graphicFrame>
      <p:sp>
        <p:nvSpPr>
          <p:cNvPr id="5" name="TextBox 4"/>
          <p:cNvSpPr txBox="1"/>
          <p:nvPr/>
        </p:nvSpPr>
        <p:spPr>
          <a:xfrm>
            <a:off x="1436160" y="4936737"/>
            <a:ext cx="6432963" cy="1384995"/>
          </a:xfrm>
          <a:prstGeom prst="rect">
            <a:avLst/>
          </a:prstGeom>
          <a:noFill/>
        </p:spPr>
        <p:txBody>
          <a:bodyPr wrap="square" rtlCol="0">
            <a:spAutoFit/>
          </a:bodyPr>
          <a:lstStyle/>
          <a:p>
            <a:pPr marL="285750" indent="-285750">
              <a:buFont typeface="Wingdings" panose="05000000000000000000" pitchFamily="2" charset="2"/>
              <a:buChar char="§"/>
            </a:pPr>
            <a:r>
              <a:rPr lang="en-US" sz="1400" dirty="0" smtClean="0">
                <a:latin typeface="+mn-lt"/>
              </a:rPr>
              <a:t>Next 5: </a:t>
            </a:r>
          </a:p>
          <a:p>
            <a:pPr marL="742950" lvl="1" indent="-285750">
              <a:buFont typeface="Wingdings" panose="05000000000000000000" pitchFamily="2" charset="2"/>
              <a:buChar char="§"/>
            </a:pPr>
            <a:r>
              <a:rPr lang="en-US" sz="1400" dirty="0" smtClean="0">
                <a:latin typeface="+mn-lt"/>
              </a:rPr>
              <a:t>Department of Interior</a:t>
            </a:r>
          </a:p>
          <a:p>
            <a:pPr marL="742950" lvl="1" indent="-285750">
              <a:buFont typeface="Wingdings" panose="05000000000000000000" pitchFamily="2" charset="2"/>
              <a:buChar char="§"/>
            </a:pPr>
            <a:r>
              <a:rPr lang="en-US" sz="1400" dirty="0" smtClean="0">
                <a:latin typeface="+mn-lt"/>
              </a:rPr>
              <a:t>National Aeronautics and Space Administration</a:t>
            </a:r>
          </a:p>
          <a:p>
            <a:pPr marL="742950" lvl="1" indent="-285750">
              <a:buFont typeface="Wingdings" panose="05000000000000000000" pitchFamily="2" charset="2"/>
              <a:buChar char="§"/>
            </a:pPr>
            <a:r>
              <a:rPr lang="en-US" sz="1400" dirty="0" smtClean="0">
                <a:latin typeface="+mn-lt"/>
              </a:rPr>
              <a:t>General Services Administration </a:t>
            </a:r>
          </a:p>
          <a:p>
            <a:pPr marL="742950" lvl="1" indent="-285750">
              <a:buFont typeface="Wingdings" panose="05000000000000000000" pitchFamily="2" charset="2"/>
              <a:buChar char="§"/>
            </a:pPr>
            <a:r>
              <a:rPr lang="en-US" sz="1400" dirty="0" smtClean="0">
                <a:latin typeface="+mn-lt"/>
              </a:rPr>
              <a:t>Securities </a:t>
            </a:r>
            <a:r>
              <a:rPr lang="en-US" sz="1400" dirty="0">
                <a:latin typeface="+mn-lt"/>
              </a:rPr>
              <a:t>and Exchange Commission  </a:t>
            </a:r>
            <a:endParaRPr lang="en-US" sz="1400" dirty="0" smtClean="0">
              <a:latin typeface="+mn-lt"/>
            </a:endParaRPr>
          </a:p>
          <a:p>
            <a:pPr marL="742950" lvl="1" indent="-285750">
              <a:buFont typeface="Wingdings" panose="05000000000000000000" pitchFamily="2" charset="2"/>
              <a:buChar char="§"/>
            </a:pPr>
            <a:r>
              <a:rPr lang="en-US" sz="1400" dirty="0" smtClean="0">
                <a:latin typeface="+mn-lt"/>
              </a:rPr>
              <a:t>Office of Personnel Management </a:t>
            </a:r>
          </a:p>
        </p:txBody>
      </p:sp>
    </p:spTree>
    <p:extLst>
      <p:ext uri="{BB962C8B-B14F-4D97-AF65-F5344CB8AC3E}">
        <p14:creationId xmlns:p14="http://schemas.microsoft.com/office/powerpoint/2010/main" val="2511462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9778" y="1006123"/>
            <a:ext cx="8075670" cy="5093702"/>
          </a:xfrm>
          <a:prstGeom prst="rect">
            <a:avLst/>
          </a:prstGeom>
          <a:noFill/>
          <a:ln>
            <a:solidFill>
              <a:srgbClr val="336699"/>
            </a:solidFill>
          </a:ln>
        </p:spPr>
        <p:txBody>
          <a:bodyPr wrap="square" rtlCol="0" anchor="b" anchorCtr="0">
            <a:spAutoFit/>
          </a:bodyPr>
          <a:lstStyle/>
          <a:p>
            <a:pPr>
              <a:spcBef>
                <a:spcPts val="600"/>
              </a:spcBef>
              <a:spcAft>
                <a:spcPts val="600"/>
              </a:spcAft>
              <a:defRPr/>
            </a:pPr>
            <a:endParaRPr lang="en-US" sz="2200" b="1" dirty="0" smtClean="0">
              <a:solidFill>
                <a:srgbClr val="000000"/>
              </a:solidFill>
              <a:latin typeface="+mj-lt"/>
            </a:endParaRPr>
          </a:p>
          <a:p>
            <a:pPr marL="800100" indent="-342900">
              <a:spcBef>
                <a:spcPts val="600"/>
              </a:spcBef>
              <a:spcAft>
                <a:spcPts val="600"/>
              </a:spcAft>
              <a:buFont typeface="Wingdings" panose="05000000000000000000" pitchFamily="2" charset="2"/>
              <a:buChar char="Ø"/>
              <a:defRPr/>
            </a:pPr>
            <a:endParaRPr lang="en-US" sz="700" b="1" dirty="0" smtClean="0">
              <a:solidFill>
                <a:srgbClr val="000000"/>
              </a:solidFill>
              <a:latin typeface="+mj-lt"/>
            </a:endParaRPr>
          </a:p>
          <a:p>
            <a:pPr marL="800100" indent="-342900">
              <a:spcBef>
                <a:spcPts val="600"/>
              </a:spcBef>
              <a:spcAft>
                <a:spcPts val="600"/>
              </a:spcAft>
              <a:buFont typeface="Arial" panose="020B0604020202020204" pitchFamily="34" charset="0"/>
              <a:buChar char="•"/>
              <a:defRPr/>
            </a:pPr>
            <a:r>
              <a:rPr lang="en-US" b="1" dirty="0" smtClean="0">
                <a:solidFill>
                  <a:srgbClr val="000000"/>
                </a:solidFill>
                <a:latin typeface="+mj-lt"/>
              </a:rPr>
              <a:t>Thousands </a:t>
            </a:r>
            <a:r>
              <a:rPr lang="en-US" b="1" dirty="0">
                <a:solidFill>
                  <a:srgbClr val="000000"/>
                </a:solidFill>
                <a:latin typeface="+mj-lt"/>
              </a:rPr>
              <a:t>of </a:t>
            </a:r>
            <a:r>
              <a:rPr lang="en-US" b="1" dirty="0" smtClean="0">
                <a:solidFill>
                  <a:srgbClr val="000000"/>
                </a:solidFill>
                <a:latin typeface="+mj-lt"/>
              </a:rPr>
              <a:t>Providers </a:t>
            </a:r>
          </a:p>
          <a:p>
            <a:pPr marL="1257300" lvl="1" indent="-342900">
              <a:spcBef>
                <a:spcPts val="600"/>
              </a:spcBef>
              <a:spcAft>
                <a:spcPts val="600"/>
              </a:spcAft>
              <a:buFont typeface="Arial" panose="020B0604020202020204" pitchFamily="34" charset="0"/>
              <a:buChar char="•"/>
              <a:defRPr/>
            </a:pPr>
            <a:r>
              <a:rPr lang="en-US" dirty="0" smtClean="0">
                <a:solidFill>
                  <a:srgbClr val="000000"/>
                </a:solidFill>
                <a:latin typeface="+mj-lt"/>
              </a:rPr>
              <a:t>Cisco</a:t>
            </a:r>
            <a:r>
              <a:rPr lang="en-US" dirty="0">
                <a:solidFill>
                  <a:srgbClr val="000000"/>
                </a:solidFill>
                <a:latin typeface="+mj-lt"/>
              </a:rPr>
              <a:t>, </a:t>
            </a:r>
            <a:r>
              <a:rPr lang="en-US" dirty="0" smtClean="0">
                <a:solidFill>
                  <a:srgbClr val="000000"/>
                </a:solidFill>
                <a:latin typeface="+mj-lt"/>
              </a:rPr>
              <a:t>NetApp, Microsoft</a:t>
            </a:r>
            <a:r>
              <a:rPr lang="en-US" dirty="0">
                <a:solidFill>
                  <a:srgbClr val="000000"/>
                </a:solidFill>
                <a:latin typeface="+mj-lt"/>
              </a:rPr>
              <a:t>, Oracle, etc</a:t>
            </a:r>
            <a:r>
              <a:rPr lang="en-US" dirty="0" smtClean="0">
                <a:solidFill>
                  <a:srgbClr val="000000"/>
                </a:solidFill>
                <a:latin typeface="+mj-lt"/>
              </a:rPr>
              <a:t>.</a:t>
            </a:r>
          </a:p>
          <a:p>
            <a:pPr marL="1257300" lvl="1" indent="-342900">
              <a:spcBef>
                <a:spcPts val="600"/>
              </a:spcBef>
              <a:spcAft>
                <a:spcPts val="600"/>
              </a:spcAft>
              <a:buFont typeface="Arial" panose="020B0604020202020204" pitchFamily="34" charset="0"/>
              <a:buChar char="•"/>
              <a:defRPr/>
            </a:pPr>
            <a:r>
              <a:rPr lang="en-US" dirty="0" smtClean="0">
                <a:solidFill>
                  <a:srgbClr val="000000"/>
                </a:solidFill>
                <a:latin typeface="+mj-lt"/>
              </a:rPr>
              <a:t>New providers added daily</a:t>
            </a:r>
            <a:endParaRPr lang="en-US" dirty="0">
              <a:solidFill>
                <a:srgbClr val="000000"/>
              </a:solidFill>
              <a:latin typeface="+mj-lt"/>
            </a:endParaRPr>
          </a:p>
          <a:p>
            <a:pPr marL="800100" indent="-342900">
              <a:spcBef>
                <a:spcPts val="600"/>
              </a:spcBef>
              <a:spcAft>
                <a:spcPts val="600"/>
              </a:spcAft>
              <a:buFont typeface="Arial" panose="020B0604020202020204" pitchFamily="34" charset="0"/>
              <a:buChar char="•"/>
              <a:defRPr/>
            </a:pPr>
            <a:r>
              <a:rPr lang="en-US" b="1" dirty="0">
                <a:solidFill>
                  <a:srgbClr val="000000"/>
                </a:solidFill>
                <a:latin typeface="+mj-lt"/>
              </a:rPr>
              <a:t>Millions of Unique Products &amp; Product Based </a:t>
            </a:r>
            <a:r>
              <a:rPr lang="en-US" b="1" dirty="0" smtClean="0">
                <a:solidFill>
                  <a:srgbClr val="000000"/>
                </a:solidFill>
                <a:latin typeface="+mj-lt"/>
              </a:rPr>
              <a:t>Services</a:t>
            </a:r>
          </a:p>
          <a:p>
            <a:pPr marL="1257300" lvl="1" indent="-342900">
              <a:spcBef>
                <a:spcPts val="600"/>
              </a:spcBef>
              <a:spcAft>
                <a:spcPts val="600"/>
              </a:spcAft>
              <a:buFont typeface="Arial" panose="020B0604020202020204" pitchFamily="34" charset="0"/>
              <a:buChar char="•"/>
              <a:defRPr/>
            </a:pPr>
            <a:r>
              <a:rPr lang="en-US" dirty="0" smtClean="0">
                <a:solidFill>
                  <a:srgbClr val="000000"/>
                </a:solidFill>
                <a:latin typeface="+mj-lt"/>
              </a:rPr>
              <a:t>Items added daily </a:t>
            </a:r>
            <a:r>
              <a:rPr lang="en-US" dirty="0">
                <a:solidFill>
                  <a:srgbClr val="000000"/>
                </a:solidFill>
                <a:latin typeface="+mj-lt"/>
              </a:rPr>
              <a:t>to contract based on customer requests</a:t>
            </a:r>
          </a:p>
          <a:p>
            <a:pPr marL="1257300" lvl="1" indent="-342900">
              <a:spcBef>
                <a:spcPts val="600"/>
              </a:spcBef>
              <a:spcAft>
                <a:spcPts val="600"/>
              </a:spcAft>
              <a:buFont typeface="Arial" panose="020B0604020202020204" pitchFamily="34" charset="0"/>
              <a:buChar char="•"/>
              <a:defRPr/>
            </a:pPr>
            <a:r>
              <a:rPr lang="en-US" dirty="0" smtClean="0">
                <a:solidFill>
                  <a:srgbClr val="000000"/>
                </a:solidFill>
                <a:latin typeface="+mj-lt"/>
              </a:rPr>
              <a:t>On-line </a:t>
            </a:r>
            <a:r>
              <a:rPr lang="en-US" dirty="0">
                <a:solidFill>
                  <a:srgbClr val="000000"/>
                </a:solidFill>
                <a:latin typeface="+mj-lt"/>
              </a:rPr>
              <a:t>contract database of record</a:t>
            </a:r>
          </a:p>
          <a:p>
            <a:pPr marL="1257300" lvl="1" indent="-342900">
              <a:spcBef>
                <a:spcPts val="600"/>
              </a:spcBef>
              <a:spcAft>
                <a:spcPts val="600"/>
              </a:spcAft>
              <a:buFont typeface="Arial" panose="020B0604020202020204" pitchFamily="34" charset="0"/>
              <a:buChar char="•"/>
              <a:defRPr/>
            </a:pPr>
            <a:r>
              <a:rPr lang="en-US" dirty="0" smtClean="0">
                <a:solidFill>
                  <a:srgbClr val="000000"/>
                </a:solidFill>
                <a:latin typeface="+mj-lt"/>
              </a:rPr>
              <a:t>Quotes </a:t>
            </a:r>
            <a:r>
              <a:rPr lang="en-US" dirty="0">
                <a:solidFill>
                  <a:srgbClr val="000000"/>
                </a:solidFill>
                <a:latin typeface="+mj-lt"/>
              </a:rPr>
              <a:t>and orders are verified against contract </a:t>
            </a:r>
            <a:r>
              <a:rPr lang="en-US" dirty="0" smtClean="0">
                <a:solidFill>
                  <a:srgbClr val="000000"/>
                </a:solidFill>
                <a:latin typeface="+mj-lt"/>
              </a:rPr>
              <a:t>catalog</a:t>
            </a:r>
            <a:endParaRPr lang="en-US" dirty="0">
              <a:solidFill>
                <a:srgbClr val="000000"/>
              </a:solidFill>
              <a:latin typeface="+mj-lt"/>
            </a:endParaRPr>
          </a:p>
        </p:txBody>
      </p:sp>
      <p:sp>
        <p:nvSpPr>
          <p:cNvPr id="2" name="Title 1"/>
          <p:cNvSpPr>
            <a:spLocks noGrp="1"/>
          </p:cNvSpPr>
          <p:nvPr>
            <p:ph type="title"/>
          </p:nvPr>
        </p:nvSpPr>
        <p:spPr/>
        <p:txBody>
          <a:bodyPr>
            <a:normAutofit fontScale="90000"/>
          </a:bodyPr>
          <a:lstStyle/>
          <a:p>
            <a:pPr algn="ctr"/>
            <a:r>
              <a:rPr lang="en-US" b="1" dirty="0" smtClean="0">
                <a:latin typeface="+mn-lt"/>
              </a:rPr>
              <a:t>Dynamic Availability</a:t>
            </a:r>
            <a:endParaRPr lang="en-US" dirty="0">
              <a:latin typeface="+mn-lt"/>
            </a:endParaRPr>
          </a:p>
        </p:txBody>
      </p:sp>
      <p:graphicFrame>
        <p:nvGraphicFramePr>
          <p:cNvPr id="5" name="Table 4" title="Current Figures… see “SEWP Snapshot”"/>
          <p:cNvGraphicFramePr>
            <a:graphicFrameLocks noGrp="1"/>
          </p:cNvGraphicFramePr>
          <p:nvPr>
            <p:extLst/>
          </p:nvPr>
        </p:nvGraphicFramePr>
        <p:xfrm>
          <a:off x="779006" y="1177581"/>
          <a:ext cx="7657214" cy="518160"/>
        </p:xfrm>
        <a:graphic>
          <a:graphicData uri="http://schemas.openxmlformats.org/drawingml/2006/table">
            <a:tbl>
              <a:tblPr firstRow="1" bandRow="1">
                <a:tableStyleId>{5C22544A-7EE6-4342-B048-85BDC9FD1C3A}</a:tableStyleId>
              </a:tblPr>
              <a:tblGrid>
                <a:gridCol w="7657214">
                  <a:extLst>
                    <a:ext uri="{9D8B030D-6E8A-4147-A177-3AD203B41FA5}">
                      <a16:colId xmlns:a16="http://schemas.microsoft.com/office/drawing/2014/main" val="20000"/>
                    </a:ext>
                  </a:extLst>
                </a:gridCol>
              </a:tblGrid>
              <a:tr h="493267">
                <a:tc>
                  <a:txBody>
                    <a:bodyPr/>
                    <a:lstStyle/>
                    <a:p>
                      <a:pPr algn="ctr"/>
                      <a:r>
                        <a:rPr lang="en-US" sz="2800" b="1" kern="1200" dirty="0" smtClean="0">
                          <a:solidFill>
                            <a:schemeClr val="lt1"/>
                          </a:solidFill>
                          <a:effectLst/>
                          <a:latin typeface="+mn-lt"/>
                          <a:ea typeface="+mn-ea"/>
                          <a:cs typeface="+mn-cs"/>
                        </a:rPr>
                        <a:t>‘Catalog by Request’ not ‘Request by Catalog’</a:t>
                      </a:r>
                      <a:endParaRPr lang="en-US" sz="2800" b="1" kern="1200" dirty="0">
                        <a:solidFill>
                          <a:schemeClr val="lt1"/>
                        </a:solidFill>
                        <a:effectLst/>
                        <a:latin typeface="+mn-lt"/>
                        <a:ea typeface="+mn-ea"/>
                        <a:cs typeface="+mn-cs"/>
                      </a:endParaRPr>
                    </a:p>
                  </a:txBody>
                  <a:tcPr/>
                </a:tc>
                <a:extLst>
                  <a:ext uri="{0D108BD9-81ED-4DB2-BD59-A6C34878D82A}">
                    <a16:rowId xmlns:a16="http://schemas.microsoft.com/office/drawing/2014/main" val="10000"/>
                  </a:ext>
                </a:extLst>
              </a:tr>
            </a:tbl>
          </a:graphicData>
        </a:graphic>
      </p:graphicFrame>
      <p:sp>
        <p:nvSpPr>
          <p:cNvPr id="6" name="Slide Number Placeholder 5"/>
          <p:cNvSpPr>
            <a:spLocks noGrp="1"/>
          </p:cNvSpPr>
          <p:nvPr>
            <p:ph type="sldNum" sz="quarter" idx="12"/>
          </p:nvPr>
        </p:nvSpPr>
        <p:spPr>
          <a:xfrm>
            <a:off x="6457950" y="6239393"/>
            <a:ext cx="2057400" cy="365125"/>
          </a:xfrm>
        </p:spPr>
        <p:txBody>
          <a:bodyPr/>
          <a:lstStyle/>
          <a:p>
            <a:fld id="{3B1BF6D4-5649-4EA8-B2CB-E02BF91A4330}" type="slidenum">
              <a:rPr lang="en-US" smtClean="0"/>
              <a:pPr/>
              <a:t>9</a:t>
            </a:fld>
            <a:endParaRPr lang="en-US" dirty="0"/>
          </a:p>
        </p:txBody>
      </p:sp>
    </p:spTree>
    <p:extLst>
      <p:ext uri="{BB962C8B-B14F-4D97-AF65-F5344CB8AC3E}">
        <p14:creationId xmlns:p14="http://schemas.microsoft.com/office/powerpoint/2010/main" val="3380736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SEWP V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WP V Theme" id="{7DF7E97E-B3FB-447C-BC9E-E67CA36159C1}" vid="{8EB19E87-752B-4644-A1AD-93DF0DC379F7}"/>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2BD1E2BB92CBC144967077C2021A537D" ma:contentTypeVersion="12" ma:contentTypeDescription="Create a new document." ma:contentTypeScope="" ma:versionID="9977d27958ba7c044ed6dd84e3c5fbd0">
  <xsd:schema xmlns:xsd="http://www.w3.org/2001/XMLSchema" xmlns:xs="http://www.w3.org/2001/XMLSchema" xmlns:p="http://schemas.microsoft.com/office/2006/metadata/properties" xmlns:ns3="c852713b-0caa-4ac0-ba75-048f00e27b76" xmlns:ns4="a3f7648c-ef34-4383-9913-3e4132c38d7f" targetNamespace="http://schemas.microsoft.com/office/2006/metadata/properties" ma:root="true" ma:fieldsID="1d13de949ebde25c32303a8c0e399a75" ns3:_="" ns4:_="">
    <xsd:import namespace="c852713b-0caa-4ac0-ba75-048f00e27b76"/>
    <xsd:import namespace="a3f7648c-ef34-4383-9913-3e4132c38d7f"/>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52713b-0caa-4ac0-ba75-048f00e27b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3f7648c-ef34-4383-9913-3e4132c38d7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8AE0FA-25A8-4170-B806-E8ABF6419E2A}">
  <ds:schemaRefs>
    <ds:schemaRef ds:uri="http://schemas.microsoft.com/office/2006/metadata/longProperties"/>
  </ds:schemaRefs>
</ds:datastoreItem>
</file>

<file path=customXml/itemProps2.xml><?xml version="1.0" encoding="utf-8"?>
<ds:datastoreItem xmlns:ds="http://schemas.openxmlformats.org/officeDocument/2006/customXml" ds:itemID="{4983DF82-74C0-41ED-911A-9B84B13BCCD0}">
  <ds:schemaRefs>
    <ds:schemaRef ds:uri="http://schemas.microsoft.com/office/2006/documentManagement/types"/>
    <ds:schemaRef ds:uri="http://www.w3.org/XML/1998/namespace"/>
    <ds:schemaRef ds:uri="http://purl.org/dc/elements/1.1/"/>
    <ds:schemaRef ds:uri="http://schemas.openxmlformats.org/package/2006/metadata/core-properties"/>
    <ds:schemaRef ds:uri="http://schemas.microsoft.com/office/infopath/2007/PartnerControls"/>
    <ds:schemaRef ds:uri="http://purl.org/dc/dcmitype/"/>
    <ds:schemaRef ds:uri="a3f7648c-ef34-4383-9913-3e4132c38d7f"/>
    <ds:schemaRef ds:uri="c852713b-0caa-4ac0-ba75-048f00e27b76"/>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4CD2FC06-7378-4B60-8462-67DF3CD3F374}">
  <ds:schemaRefs>
    <ds:schemaRef ds:uri="http://schemas.microsoft.com/sharepoint/v3/contenttype/forms"/>
  </ds:schemaRefs>
</ds:datastoreItem>
</file>

<file path=customXml/itemProps4.xml><?xml version="1.0" encoding="utf-8"?>
<ds:datastoreItem xmlns:ds="http://schemas.openxmlformats.org/officeDocument/2006/customXml" ds:itemID="{800F1CBC-48B9-4625-946C-9D7FC005A1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52713b-0caa-4ac0-ba75-048f00e27b76"/>
    <ds:schemaRef ds:uri="a3f7648c-ef34-4383-9913-3e4132c38d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26341</TotalTime>
  <Words>3659</Words>
  <Application>Microsoft Office PowerPoint</Application>
  <PresentationFormat>On-screen Show (4:3)</PresentationFormat>
  <Paragraphs>614</Paragraphs>
  <Slides>35</Slides>
  <Notes>18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Arial</vt:lpstr>
      <vt:lpstr>Arial Black</vt:lpstr>
      <vt:lpstr>Arial Narrow</vt:lpstr>
      <vt:lpstr>Calibri</vt:lpstr>
      <vt:lpstr>Calibri Light</vt:lpstr>
      <vt:lpstr>Courier New</vt:lpstr>
      <vt:lpstr>Script MT Bold</vt:lpstr>
      <vt:lpstr>Times</vt:lpstr>
      <vt:lpstr>Wingdings</vt:lpstr>
      <vt:lpstr>SEWP V Theme</vt:lpstr>
      <vt:lpstr>Solutions for Enterprise Wide Procurement (SEWP)  Contract Holder Sales Training</vt:lpstr>
      <vt:lpstr>Agenda</vt:lpstr>
      <vt:lpstr>KEY TERMS</vt:lpstr>
      <vt:lpstr>What is SEWP? </vt:lpstr>
      <vt:lpstr>What can be procured through SEWP?</vt:lpstr>
      <vt:lpstr>What makes SEWP Hot?  </vt:lpstr>
      <vt:lpstr>SEWP V Figures: October 1, 2022</vt:lpstr>
      <vt:lpstr>SEWP V Top Issuing Agencies: October 1, 2022</vt:lpstr>
      <vt:lpstr>Dynamic Availability</vt:lpstr>
      <vt:lpstr>Static Views</vt:lpstr>
      <vt:lpstr>Supply Chain Risk Management</vt:lpstr>
      <vt:lpstr>FAR 16.505(b)</vt:lpstr>
      <vt:lpstr>SEWP Contract Structure</vt:lpstr>
      <vt:lpstr>Types of SEWP Requests</vt:lpstr>
      <vt:lpstr>Technology  Refresh (TR) </vt:lpstr>
      <vt:lpstr>Pricing</vt:lpstr>
      <vt:lpstr>Variable Priced Line Items &amp; Fee</vt:lpstr>
      <vt:lpstr>Quoting</vt:lpstr>
      <vt:lpstr>Quote Verification File</vt:lpstr>
      <vt:lpstr>Order Processing</vt:lpstr>
      <vt:lpstr>Post-Award Guidance  FAR 16.505</vt:lpstr>
      <vt:lpstr>Communication</vt:lpstr>
      <vt:lpstr>Program Performance</vt:lpstr>
      <vt:lpstr>Program Performance Categories</vt:lpstr>
      <vt:lpstr>What NOT To Do </vt:lpstr>
      <vt:lpstr>Resources</vt:lpstr>
      <vt:lpstr>CHRM Role and Functions</vt:lpstr>
      <vt:lpstr>Keys to Success</vt:lpstr>
      <vt:lpstr>SEWP Customer Care Contacts</vt:lpstr>
      <vt:lpstr>SEWP Website Overview</vt:lpstr>
      <vt:lpstr> </vt:lpstr>
      <vt:lpstr>SEWP from Start  Finish</vt:lpstr>
      <vt:lpstr>Order Process </vt:lpstr>
      <vt:lpstr>What else can be procured through SEWP V?</vt:lpstr>
      <vt:lpstr>Scope: What You Cannot Buy</vt:lpstr>
    </vt:vector>
  </TitlesOfParts>
  <Company>뿿Ʉˠ℘뿿</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Includes:</dc:creator>
  <cp:lastModifiedBy>Berg, Olive S. (GSFC-703.H)[Halvik Corp]</cp:lastModifiedBy>
  <cp:revision>917</cp:revision>
  <cp:lastPrinted>2016-10-13T17:41:50Z</cp:lastPrinted>
  <dcterms:created xsi:type="dcterms:W3CDTF">2003-10-01T15:28:34Z</dcterms:created>
  <dcterms:modified xsi:type="dcterms:W3CDTF">2022-11-29T14:17:30Z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0x0101002BD1E2BB92CBC144967077C2021A537D</vt:lpwstr>
  </property>
</Properties>
</file>